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0486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0486" y="381228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0486" y="335545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0486" y="289863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0486" y="24418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0486" y="198497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0486" y="152814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0486" y="107132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04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85751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1043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5633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91625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691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62208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97499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3279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68082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0337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866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90486" y="404069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90486" y="358387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90486" y="312704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90486" y="267021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90486" y="22133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0486" y="175656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0486" y="129973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6810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0339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3868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73980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09271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44562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79854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514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5043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85728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21019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56310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92761" y="1287833"/>
              <a:ext cx="2858600" cy="2738519"/>
            </a:xfrm>
            <a:custGeom>
              <a:avLst/>
              <a:pathLst>
                <a:path w="2858600" h="2738519">
                  <a:moveTo>
                    <a:pt x="0" y="2738519"/>
                  </a:moveTo>
                  <a:lnTo>
                    <a:pt x="917575" y="2303113"/>
                  </a:lnTo>
                  <a:lnTo>
                    <a:pt x="1058740" y="2141485"/>
                  </a:lnTo>
                  <a:lnTo>
                    <a:pt x="1164614" y="1983641"/>
                  </a:lnTo>
                  <a:lnTo>
                    <a:pt x="1270489" y="1679091"/>
                  </a:lnTo>
                  <a:lnTo>
                    <a:pt x="1341071" y="1366735"/>
                  </a:lnTo>
                  <a:lnTo>
                    <a:pt x="1411654" y="980559"/>
                  </a:lnTo>
                  <a:lnTo>
                    <a:pt x="1482237" y="603824"/>
                  </a:lnTo>
                  <a:lnTo>
                    <a:pt x="1552819" y="262701"/>
                  </a:lnTo>
                  <a:lnTo>
                    <a:pt x="1623402" y="0"/>
                  </a:lnTo>
                  <a:lnTo>
                    <a:pt x="1693985" y="7775"/>
                  </a:lnTo>
                  <a:lnTo>
                    <a:pt x="1764568" y="257088"/>
                  </a:lnTo>
                  <a:lnTo>
                    <a:pt x="1835150" y="603904"/>
                  </a:lnTo>
                  <a:lnTo>
                    <a:pt x="1905733" y="952719"/>
                  </a:lnTo>
                  <a:lnTo>
                    <a:pt x="1976316" y="1232006"/>
                  </a:lnTo>
                  <a:lnTo>
                    <a:pt x="2046899" y="1435856"/>
                  </a:lnTo>
                  <a:lnTo>
                    <a:pt x="2152773" y="1577510"/>
                  </a:lnTo>
                  <a:lnTo>
                    <a:pt x="2258647" y="1516774"/>
                  </a:lnTo>
                  <a:lnTo>
                    <a:pt x="2329229" y="1421505"/>
                  </a:lnTo>
                  <a:lnTo>
                    <a:pt x="2399812" y="1331462"/>
                  </a:lnTo>
                  <a:lnTo>
                    <a:pt x="2470395" y="1289690"/>
                  </a:lnTo>
                  <a:lnTo>
                    <a:pt x="2540978" y="1405360"/>
                  </a:lnTo>
                  <a:lnTo>
                    <a:pt x="2611560" y="1629463"/>
                  </a:lnTo>
                  <a:lnTo>
                    <a:pt x="2682143" y="1900475"/>
                  </a:lnTo>
                  <a:lnTo>
                    <a:pt x="2858600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822225" y="1128901"/>
              <a:ext cx="3493844" cy="2873263"/>
            </a:xfrm>
            <a:custGeom>
              <a:avLst/>
              <a:pathLst>
                <a:path w="3493844" h="2873263">
                  <a:moveTo>
                    <a:pt x="0" y="2851440"/>
                  </a:moveTo>
                  <a:lnTo>
                    <a:pt x="247039" y="2858743"/>
                  </a:lnTo>
                  <a:lnTo>
                    <a:pt x="776409" y="2845899"/>
                  </a:lnTo>
                  <a:lnTo>
                    <a:pt x="1235197" y="2647128"/>
                  </a:lnTo>
                  <a:lnTo>
                    <a:pt x="1305780" y="2568529"/>
                  </a:lnTo>
                  <a:lnTo>
                    <a:pt x="1376363" y="2465538"/>
                  </a:lnTo>
                  <a:lnTo>
                    <a:pt x="1482237" y="2243471"/>
                  </a:lnTo>
                  <a:lnTo>
                    <a:pt x="1588111" y="1897257"/>
                  </a:lnTo>
                  <a:lnTo>
                    <a:pt x="1658694" y="1580719"/>
                  </a:lnTo>
                  <a:lnTo>
                    <a:pt x="1729276" y="1191045"/>
                  </a:lnTo>
                  <a:lnTo>
                    <a:pt x="1799859" y="798978"/>
                  </a:lnTo>
                  <a:lnTo>
                    <a:pt x="1870442" y="386142"/>
                  </a:lnTo>
                  <a:lnTo>
                    <a:pt x="1941024" y="142911"/>
                  </a:lnTo>
                  <a:lnTo>
                    <a:pt x="2011607" y="0"/>
                  </a:lnTo>
                  <a:lnTo>
                    <a:pt x="2082190" y="1579"/>
                  </a:lnTo>
                  <a:lnTo>
                    <a:pt x="2152773" y="94031"/>
                  </a:lnTo>
                  <a:lnTo>
                    <a:pt x="2223355" y="227050"/>
                  </a:lnTo>
                  <a:lnTo>
                    <a:pt x="2293938" y="469090"/>
                  </a:lnTo>
                  <a:lnTo>
                    <a:pt x="2364521" y="750742"/>
                  </a:lnTo>
                  <a:lnTo>
                    <a:pt x="2435104" y="1052766"/>
                  </a:lnTo>
                  <a:lnTo>
                    <a:pt x="2505686" y="1372765"/>
                  </a:lnTo>
                  <a:lnTo>
                    <a:pt x="2611560" y="1777786"/>
                  </a:lnTo>
                  <a:lnTo>
                    <a:pt x="2717434" y="2093779"/>
                  </a:lnTo>
                  <a:lnTo>
                    <a:pt x="2788017" y="2259622"/>
                  </a:lnTo>
                  <a:lnTo>
                    <a:pt x="2858600" y="2403024"/>
                  </a:lnTo>
                  <a:lnTo>
                    <a:pt x="3070348" y="2685898"/>
                  </a:lnTo>
                  <a:lnTo>
                    <a:pt x="3282096" y="2816196"/>
                  </a:lnTo>
                  <a:lnTo>
                    <a:pt x="3493844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86887" y="1428449"/>
              <a:ext cx="2999765" cy="2598704"/>
            </a:xfrm>
            <a:custGeom>
              <a:avLst/>
              <a:pathLst>
                <a:path w="2999765" h="2598704">
                  <a:moveTo>
                    <a:pt x="0" y="2598704"/>
                  </a:moveTo>
                  <a:lnTo>
                    <a:pt x="776409" y="2465087"/>
                  </a:lnTo>
                  <a:lnTo>
                    <a:pt x="917575" y="2364945"/>
                  </a:lnTo>
                  <a:lnTo>
                    <a:pt x="1058740" y="2179823"/>
                  </a:lnTo>
                  <a:lnTo>
                    <a:pt x="1164614" y="1950499"/>
                  </a:lnTo>
                  <a:lnTo>
                    <a:pt x="1235197" y="1741965"/>
                  </a:lnTo>
                  <a:lnTo>
                    <a:pt x="1305780" y="1479779"/>
                  </a:lnTo>
                  <a:lnTo>
                    <a:pt x="1376363" y="1168040"/>
                  </a:lnTo>
                  <a:lnTo>
                    <a:pt x="1446945" y="826645"/>
                  </a:lnTo>
                  <a:lnTo>
                    <a:pt x="1517528" y="468222"/>
                  </a:lnTo>
                  <a:lnTo>
                    <a:pt x="1588111" y="142125"/>
                  </a:lnTo>
                  <a:lnTo>
                    <a:pt x="1658694" y="0"/>
                  </a:lnTo>
                  <a:lnTo>
                    <a:pt x="1729276" y="19246"/>
                  </a:lnTo>
                  <a:lnTo>
                    <a:pt x="1799859" y="199597"/>
                  </a:lnTo>
                  <a:lnTo>
                    <a:pt x="1870442" y="549580"/>
                  </a:lnTo>
                  <a:lnTo>
                    <a:pt x="1941024" y="899311"/>
                  </a:lnTo>
                  <a:lnTo>
                    <a:pt x="2011607" y="1221618"/>
                  </a:lnTo>
                  <a:lnTo>
                    <a:pt x="2082190" y="1493962"/>
                  </a:lnTo>
                  <a:lnTo>
                    <a:pt x="2152773" y="1703602"/>
                  </a:lnTo>
                  <a:lnTo>
                    <a:pt x="2258647" y="1931031"/>
                  </a:lnTo>
                  <a:lnTo>
                    <a:pt x="2364521" y="2083731"/>
                  </a:lnTo>
                  <a:lnTo>
                    <a:pt x="2435104" y="2162401"/>
                  </a:lnTo>
                  <a:lnTo>
                    <a:pt x="2576269" y="2288939"/>
                  </a:lnTo>
                  <a:lnTo>
                    <a:pt x="2717434" y="2385294"/>
                  </a:lnTo>
                  <a:lnTo>
                    <a:pt x="2823308" y="2444655"/>
                  </a:lnTo>
                  <a:lnTo>
                    <a:pt x="2999765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351595" y="1312876"/>
              <a:ext cx="3035057" cy="2713705"/>
            </a:xfrm>
            <a:custGeom>
              <a:avLst/>
              <a:pathLst>
                <a:path w="3035057" h="2713705">
                  <a:moveTo>
                    <a:pt x="0" y="2713705"/>
                  </a:moveTo>
                  <a:lnTo>
                    <a:pt x="741118" y="2602025"/>
                  </a:lnTo>
                  <a:lnTo>
                    <a:pt x="846992" y="2546114"/>
                  </a:lnTo>
                  <a:lnTo>
                    <a:pt x="988158" y="2417700"/>
                  </a:lnTo>
                  <a:lnTo>
                    <a:pt x="1129323" y="2163027"/>
                  </a:lnTo>
                  <a:lnTo>
                    <a:pt x="1199906" y="1958439"/>
                  </a:lnTo>
                  <a:lnTo>
                    <a:pt x="1270489" y="1690973"/>
                  </a:lnTo>
                  <a:lnTo>
                    <a:pt x="1341071" y="1361551"/>
                  </a:lnTo>
                  <a:lnTo>
                    <a:pt x="1411654" y="987876"/>
                  </a:lnTo>
                  <a:lnTo>
                    <a:pt x="1482237" y="678887"/>
                  </a:lnTo>
                  <a:lnTo>
                    <a:pt x="1552819" y="403254"/>
                  </a:lnTo>
                  <a:lnTo>
                    <a:pt x="1623402" y="178535"/>
                  </a:lnTo>
                  <a:lnTo>
                    <a:pt x="1693985" y="19806"/>
                  </a:lnTo>
                  <a:lnTo>
                    <a:pt x="1764568" y="0"/>
                  </a:lnTo>
                  <a:lnTo>
                    <a:pt x="1835150" y="116156"/>
                  </a:lnTo>
                  <a:lnTo>
                    <a:pt x="1905733" y="420091"/>
                  </a:lnTo>
                  <a:lnTo>
                    <a:pt x="1976316" y="798429"/>
                  </a:lnTo>
                  <a:lnTo>
                    <a:pt x="2046899" y="1168160"/>
                  </a:lnTo>
                  <a:lnTo>
                    <a:pt x="2117481" y="1508785"/>
                  </a:lnTo>
                  <a:lnTo>
                    <a:pt x="2223355" y="1884408"/>
                  </a:lnTo>
                  <a:lnTo>
                    <a:pt x="2399812" y="2197186"/>
                  </a:lnTo>
                  <a:lnTo>
                    <a:pt x="2540978" y="2319526"/>
                  </a:lnTo>
                  <a:lnTo>
                    <a:pt x="2611560" y="2364163"/>
                  </a:lnTo>
                  <a:lnTo>
                    <a:pt x="2682143" y="2407003"/>
                  </a:lnTo>
                  <a:lnTo>
                    <a:pt x="2823308" y="2483678"/>
                  </a:lnTo>
                  <a:lnTo>
                    <a:pt x="3035057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97399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44438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573809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032596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103179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173762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279636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385510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456093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526676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597258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667841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738424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809006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879589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950172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020755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09133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161920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232503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303086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408960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514834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585416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655999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867747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507949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291244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326769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067888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173762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1492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56093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26676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97258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67841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38424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809006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79589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50172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020755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9133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61920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32503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303086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73668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44251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50125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726582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67747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938330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008913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150078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5361826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362061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138471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279636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42080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26676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597258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667841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738424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09006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79589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950172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020755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09133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161920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232503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303086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373668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444251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514834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620708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726582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797165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938330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07949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5185370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5361826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467935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385510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526676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632550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738424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809006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879589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950172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020755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9133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61920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32503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303086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373668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444251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514834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620708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26582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97165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67747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38330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08913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07949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50078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326535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3"/>
            <p:cNvSpPr/>
            <p:nvPr/>
          </p:nvSpPr>
          <p:spPr>
            <a:xfrm>
              <a:off x="1148183" y="3999007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354218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0.005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3085352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0.010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1148183" y="2628525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0.015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1148183" y="2171698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0.020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1148183" y="171487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1148183" y="1257988"/>
              <a:ext cx="27967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0.030</a:t>
              </a:r>
            </a:p>
          </p:txBody>
        </p:sp>
        <p:sp>
          <p:nvSpPr>
            <p:cNvPr id="161" name="pl160"/>
            <p:cNvSpPr/>
            <p:nvPr/>
          </p:nvSpPr>
          <p:spPr>
            <a:xfrm>
              <a:off x="1455691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455691" y="3583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455691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455691" y="2670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455691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455691" y="17565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455691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68105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0339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38688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73980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9271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44562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79854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41514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45043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85728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521019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56310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79"/>
            <p:cNvSpPr/>
            <p:nvPr/>
          </p:nvSpPr>
          <p:spPr>
            <a:xfrm>
              <a:off x="164998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2002895" y="42344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232473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267764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303055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338347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373638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089299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444221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4795126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14804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5500954" y="423442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934507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3" name="tx192"/>
            <p:cNvSpPr/>
            <p:nvPr/>
          </p:nvSpPr>
          <p:spPr>
            <a:xfrm rot="-5400000">
              <a:off x="641048" y="2527209"/>
              <a:ext cx="784243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 Rate</a:t>
              </a:r>
            </a:p>
          </p:txBody>
        </p:sp>
        <p:sp>
          <p:nvSpPr>
            <p:cNvPr id="194" name="rc193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tx194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6" name="rc195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tx207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2025-03-04T18:02:21Z</dcterms:modified>
  <cp:category/>
</cp:coreProperties>
</file>