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415" y="3264536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30200" y="4069860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7322" y="2639564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90434" y="2859638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3756" y="237431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3035" y="2374310"/>
              <a:ext cx="0" cy="95290"/>
            </a:xfrm>
            <a:custGeom>
              <a:avLst/>
              <a:pathLst>
                <a:path w="0" h="95290">
                  <a:moveTo>
                    <a:pt x="0" y="0"/>
                  </a:moveTo>
                  <a:lnTo>
                    <a:pt x="0" y="9529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53756" y="246960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35353" y="172633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4632" y="1726338"/>
              <a:ext cx="0" cy="343044"/>
            </a:xfrm>
            <a:custGeom>
              <a:avLst/>
              <a:pathLst>
                <a:path w="0" h="343044">
                  <a:moveTo>
                    <a:pt x="0" y="0"/>
                  </a:moveTo>
                  <a:lnTo>
                    <a:pt x="0" y="34304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35353" y="20693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16950" y="138329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36229" y="1383294"/>
              <a:ext cx="0" cy="457392"/>
            </a:xfrm>
            <a:custGeom>
              <a:avLst/>
              <a:pathLst>
                <a:path w="0" h="457392">
                  <a:moveTo>
                    <a:pt x="0" y="0"/>
                  </a:moveTo>
                  <a:lnTo>
                    <a:pt x="0" y="45739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6950" y="184068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3035" y="2374310"/>
              <a:ext cx="0" cy="23822"/>
            </a:xfrm>
            <a:custGeom>
              <a:avLst/>
              <a:pathLst>
                <a:path w="0" h="23822">
                  <a:moveTo>
                    <a:pt x="0" y="2382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3035" y="2431484"/>
              <a:ext cx="0" cy="38116"/>
            </a:xfrm>
            <a:custGeom>
              <a:avLst/>
              <a:pathLst>
                <a:path w="0" h="38116">
                  <a:moveTo>
                    <a:pt x="0" y="0"/>
                  </a:moveTo>
                  <a:lnTo>
                    <a:pt x="0" y="3811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51516" y="2398133"/>
              <a:ext cx="443037" cy="33351"/>
            </a:xfrm>
            <a:custGeom>
              <a:avLst/>
              <a:pathLst>
                <a:path w="443037" h="33351">
                  <a:moveTo>
                    <a:pt x="0" y="0"/>
                  </a:moveTo>
                  <a:lnTo>
                    <a:pt x="0" y="33351"/>
                  </a:lnTo>
                  <a:lnTo>
                    <a:pt x="443037" y="33351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1516" y="241242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54632" y="1726338"/>
              <a:ext cx="0" cy="95290"/>
            </a:xfrm>
            <a:custGeom>
              <a:avLst/>
              <a:pathLst>
                <a:path w="0" h="95290">
                  <a:moveTo>
                    <a:pt x="0" y="9529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4632" y="1935976"/>
              <a:ext cx="0" cy="133406"/>
            </a:xfrm>
            <a:custGeom>
              <a:avLst/>
              <a:pathLst>
                <a:path w="0" h="133406">
                  <a:moveTo>
                    <a:pt x="0" y="0"/>
                  </a:moveTo>
                  <a:lnTo>
                    <a:pt x="0" y="13340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33113" y="1821628"/>
              <a:ext cx="443037" cy="114348"/>
            </a:xfrm>
            <a:custGeom>
              <a:avLst/>
              <a:pathLst>
                <a:path w="443037" h="114348">
                  <a:moveTo>
                    <a:pt x="0" y="0"/>
                  </a:moveTo>
                  <a:lnTo>
                    <a:pt x="0" y="114348"/>
                  </a:lnTo>
                  <a:lnTo>
                    <a:pt x="443037" y="114348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3113" y="1869273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6229" y="1383294"/>
              <a:ext cx="0" cy="195344"/>
            </a:xfrm>
            <a:custGeom>
              <a:avLst/>
              <a:pathLst>
                <a:path w="0" h="195344">
                  <a:moveTo>
                    <a:pt x="0" y="1953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6229" y="1726338"/>
              <a:ext cx="0" cy="114348"/>
            </a:xfrm>
            <a:custGeom>
              <a:avLst/>
              <a:pathLst>
                <a:path w="0" h="114348">
                  <a:moveTo>
                    <a:pt x="0" y="0"/>
                  </a:moveTo>
                  <a:lnTo>
                    <a:pt x="0" y="11434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814710" y="1578638"/>
              <a:ext cx="443037" cy="147699"/>
            </a:xfrm>
            <a:custGeom>
              <a:avLst/>
              <a:pathLst>
                <a:path w="443037" h="147699">
                  <a:moveTo>
                    <a:pt x="0" y="0"/>
                  </a:moveTo>
                  <a:lnTo>
                    <a:pt x="0" y="147699"/>
                  </a:lnTo>
                  <a:lnTo>
                    <a:pt x="443037" y="147699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4710" y="164057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9253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70589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02269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3002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68426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16608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6652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2195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5551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91378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4722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34494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58019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14059" y="24529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81611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70172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0766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65406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9594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688029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572320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8462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13787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97936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81475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65941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58040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70805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5867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68410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28042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70154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4306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5261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5948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609046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73547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73378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726952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36625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3235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3708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599658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67882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80780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28467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46592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1499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55211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54709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86359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24996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280227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08664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322631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365452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242522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33836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326691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10216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79818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369031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299758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264286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314529" y="19765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16809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40783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17432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33743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27093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318136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60741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73753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03153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50087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363892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377631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356197" y="170972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273845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274171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26854" y="193842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328260" y="19574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353890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362008" y="169067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24891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29156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89437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340503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308260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36942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223601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234290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370029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287540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16425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67262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267517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15015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382551" y="209089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64488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985114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94180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909538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20517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040904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45812" y="140480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949410" y="180501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26639" y="146197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971640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63078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090293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906268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31788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49153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098484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91865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078374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44285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102462" y="134762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956702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92309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990381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074505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066722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43766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3047687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45322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86822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73901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97820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077495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098315" y="14429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3095178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986399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99132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959734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943455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10493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932511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932902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51946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002625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3952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26931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967880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82809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96582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60318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13888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3109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1632807" y="223433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12965" y="1560140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000141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553756" y="374464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73035" y="3744645"/>
              <a:ext cx="0" cy="442791"/>
            </a:xfrm>
            <a:custGeom>
              <a:avLst/>
              <a:pathLst>
                <a:path w="0" h="442791">
                  <a:moveTo>
                    <a:pt x="0" y="0"/>
                  </a:moveTo>
                  <a:lnTo>
                    <a:pt x="0" y="44279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553756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35353" y="339041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54632" y="3390411"/>
              <a:ext cx="0" cy="619908"/>
            </a:xfrm>
            <a:custGeom>
              <a:avLst/>
              <a:pathLst>
                <a:path w="0" h="619908">
                  <a:moveTo>
                    <a:pt x="0" y="0"/>
                  </a:moveTo>
                  <a:lnTo>
                    <a:pt x="0" y="6199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35353" y="401032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16950" y="312473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036229" y="3124736"/>
              <a:ext cx="0" cy="678947"/>
            </a:xfrm>
            <a:custGeom>
              <a:avLst/>
              <a:pathLst>
                <a:path w="0" h="678947">
                  <a:moveTo>
                    <a:pt x="0" y="0"/>
                  </a:moveTo>
                  <a:lnTo>
                    <a:pt x="0" y="67894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16950" y="380368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73035" y="3744645"/>
              <a:ext cx="0" cy="177116"/>
            </a:xfrm>
            <a:custGeom>
              <a:avLst/>
              <a:pathLst>
                <a:path w="0" h="177116">
                  <a:moveTo>
                    <a:pt x="0" y="17711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73035" y="4039839"/>
              <a:ext cx="0" cy="147597"/>
            </a:xfrm>
            <a:custGeom>
              <a:avLst/>
              <a:pathLst>
                <a:path w="0" h="147597">
                  <a:moveTo>
                    <a:pt x="0" y="0"/>
                  </a:moveTo>
                  <a:lnTo>
                    <a:pt x="0" y="14759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451516" y="3921761"/>
              <a:ext cx="443037" cy="118077"/>
            </a:xfrm>
            <a:custGeom>
              <a:avLst/>
              <a:pathLst>
                <a:path w="443037" h="118077">
                  <a:moveTo>
                    <a:pt x="0" y="0"/>
                  </a:moveTo>
                  <a:lnTo>
                    <a:pt x="0" y="118077"/>
                  </a:lnTo>
                  <a:lnTo>
                    <a:pt x="443037" y="1180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451516" y="398080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54632" y="3390411"/>
              <a:ext cx="0" cy="206636"/>
            </a:xfrm>
            <a:custGeom>
              <a:avLst/>
              <a:pathLst>
                <a:path w="0" h="206636">
                  <a:moveTo>
                    <a:pt x="0" y="2066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54632" y="3803684"/>
              <a:ext cx="0" cy="206636"/>
            </a:xfrm>
            <a:custGeom>
              <a:avLst/>
              <a:pathLst>
                <a:path w="0" h="206636">
                  <a:moveTo>
                    <a:pt x="0" y="0"/>
                  </a:moveTo>
                  <a:lnTo>
                    <a:pt x="0" y="2066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3113" y="3597047"/>
              <a:ext cx="443037" cy="206636"/>
            </a:xfrm>
            <a:custGeom>
              <a:avLst/>
              <a:pathLst>
                <a:path w="443037" h="206636">
                  <a:moveTo>
                    <a:pt x="0" y="0"/>
                  </a:moveTo>
                  <a:lnTo>
                    <a:pt x="0" y="206636"/>
                  </a:lnTo>
                  <a:lnTo>
                    <a:pt x="443037" y="20663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133113" y="3715125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036229" y="3124736"/>
              <a:ext cx="0" cy="295194"/>
            </a:xfrm>
            <a:custGeom>
              <a:avLst/>
              <a:pathLst>
                <a:path w="0" h="295194">
                  <a:moveTo>
                    <a:pt x="0" y="29519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036229" y="3619187"/>
              <a:ext cx="0" cy="184496"/>
            </a:xfrm>
            <a:custGeom>
              <a:avLst/>
              <a:pathLst>
                <a:path w="0" h="184496">
                  <a:moveTo>
                    <a:pt x="0" y="0"/>
                  </a:moveTo>
                  <a:lnTo>
                    <a:pt x="0" y="1844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4710" y="3419931"/>
              <a:ext cx="443037" cy="199256"/>
            </a:xfrm>
            <a:custGeom>
              <a:avLst/>
              <a:pathLst>
                <a:path w="443037" h="199256">
                  <a:moveTo>
                    <a:pt x="0" y="0"/>
                  </a:moveTo>
                  <a:lnTo>
                    <a:pt x="0" y="199256"/>
                  </a:lnTo>
                  <a:lnTo>
                    <a:pt x="443037" y="19925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710" y="353800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718772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98605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585915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43701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41090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34231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48825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1136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629732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3626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568717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25663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9826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604314" y="415177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64503" y="370897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707435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652413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61612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723693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600935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5842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75630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592195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42378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55151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53217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07981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720885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97349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31295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571713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57437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640476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78428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66986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70937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79095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584626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686059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716938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713627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725363" y="409273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83954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73715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653470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71621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536954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57497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13240" y="38565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537443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416023" y="33547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377507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307566" y="338426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98094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397566" y="35023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376923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347623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341573" y="39746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352796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268395" y="388609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261490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03222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384093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314445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369641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301972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22885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348012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23861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351323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342453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26398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253452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388372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310603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261147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391066" y="34137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217914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239489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268315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282302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274912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407797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404369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387771" y="382705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389512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56362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398484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274158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5230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379838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366401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346712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419101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227400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342756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23678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39417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376324" y="391561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283187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09822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308359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961825" y="332522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3036024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26684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3043508" y="317762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100097" y="39746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913136" y="326618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95563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982262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9281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951238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984557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3013306" y="373849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3055267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3087981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082377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968979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948379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3086899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93276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094274" y="37680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3005000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91671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991326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983972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943713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899612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305891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016544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924657" y="323666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960585" y="308907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91602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3089924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972434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91009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3013563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956882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010911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10186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934629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308001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90767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922428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99973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2398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91400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9154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901928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3073574" y="367945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632809" y="354294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312964" y="3162492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000136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57" name="rc356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802795" y="23836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922074" y="2383616"/>
              <a:ext cx="0" cy="124100"/>
            </a:xfrm>
            <a:custGeom>
              <a:avLst/>
              <a:pathLst>
                <a:path w="0" h="124100">
                  <a:moveTo>
                    <a:pt x="0" y="0"/>
                  </a:moveTo>
                  <a:lnTo>
                    <a:pt x="0" y="12410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802795" y="25077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484392" y="18044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603671" y="1804482"/>
              <a:ext cx="0" cy="330933"/>
            </a:xfrm>
            <a:custGeom>
              <a:avLst/>
              <a:pathLst>
                <a:path w="0" h="330933">
                  <a:moveTo>
                    <a:pt x="0" y="0"/>
                  </a:moveTo>
                  <a:lnTo>
                    <a:pt x="0" y="330933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484392" y="21354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165989" y="151491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285268" y="1514915"/>
              <a:ext cx="0" cy="455034"/>
            </a:xfrm>
            <a:custGeom>
              <a:avLst/>
              <a:pathLst>
                <a:path w="0" h="455034">
                  <a:moveTo>
                    <a:pt x="0" y="0"/>
                  </a:moveTo>
                  <a:lnTo>
                    <a:pt x="0" y="45503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165989" y="1969949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922074" y="2383616"/>
              <a:ext cx="0" cy="41366"/>
            </a:xfrm>
            <a:custGeom>
              <a:avLst/>
              <a:pathLst>
                <a:path w="0" h="41366">
                  <a:moveTo>
                    <a:pt x="0" y="4136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922074" y="2466350"/>
              <a:ext cx="0" cy="41366"/>
            </a:xfrm>
            <a:custGeom>
              <a:avLst/>
              <a:pathLst>
                <a:path w="0" h="41366">
                  <a:moveTo>
                    <a:pt x="0" y="0"/>
                  </a:moveTo>
                  <a:lnTo>
                    <a:pt x="0" y="413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700555" y="2424983"/>
              <a:ext cx="443037" cy="41366"/>
            </a:xfrm>
            <a:custGeom>
              <a:avLst/>
              <a:pathLst>
                <a:path w="443037" h="41366">
                  <a:moveTo>
                    <a:pt x="0" y="0"/>
                  </a:moveTo>
                  <a:lnTo>
                    <a:pt x="0" y="41366"/>
                  </a:lnTo>
                  <a:lnTo>
                    <a:pt x="443037" y="4136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00555" y="246635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603671" y="1804482"/>
              <a:ext cx="0" cy="124100"/>
            </a:xfrm>
            <a:custGeom>
              <a:avLst/>
              <a:pathLst>
                <a:path w="0" h="124100">
                  <a:moveTo>
                    <a:pt x="0" y="1241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603671" y="2052682"/>
              <a:ext cx="0" cy="82733"/>
            </a:xfrm>
            <a:custGeom>
              <a:avLst/>
              <a:pathLst>
                <a:path w="0" h="82733">
                  <a:moveTo>
                    <a:pt x="0" y="0"/>
                  </a:moveTo>
                  <a:lnTo>
                    <a:pt x="0" y="82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382152" y="1928582"/>
              <a:ext cx="443037" cy="124100"/>
            </a:xfrm>
            <a:custGeom>
              <a:avLst/>
              <a:pathLst>
                <a:path w="443037" h="124100">
                  <a:moveTo>
                    <a:pt x="0" y="0"/>
                  </a:moveTo>
                  <a:lnTo>
                    <a:pt x="0" y="124100"/>
                  </a:lnTo>
                  <a:lnTo>
                    <a:pt x="443037" y="124100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82152" y="20113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85268" y="1514915"/>
              <a:ext cx="0" cy="82733"/>
            </a:xfrm>
            <a:custGeom>
              <a:avLst/>
              <a:pathLst>
                <a:path w="0" h="82733">
                  <a:moveTo>
                    <a:pt x="0" y="8273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85268" y="1804482"/>
              <a:ext cx="0" cy="165466"/>
            </a:xfrm>
            <a:custGeom>
              <a:avLst/>
              <a:pathLst>
                <a:path w="0" h="165466">
                  <a:moveTo>
                    <a:pt x="0" y="0"/>
                  </a:moveTo>
                  <a:lnTo>
                    <a:pt x="0" y="1654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63749" y="1597648"/>
              <a:ext cx="443037" cy="206833"/>
            </a:xfrm>
            <a:custGeom>
              <a:avLst/>
              <a:pathLst>
                <a:path w="443037" h="206833">
                  <a:moveTo>
                    <a:pt x="0" y="0"/>
                  </a:moveTo>
                  <a:lnTo>
                    <a:pt x="0" y="206833"/>
                  </a:lnTo>
                  <a:lnTo>
                    <a:pt x="443037" y="206833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063749" y="172174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87896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6160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95970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98415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80417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81966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879488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81190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8971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830445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98160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82277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810428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791414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96149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897137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81453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82053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831437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876222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86890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94195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81398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820029" y="23065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88020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8923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812301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82068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92499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97995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98236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82105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984594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89500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79027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78720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87342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79392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98115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83052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830744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87788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7042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814595" y="226521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91644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79896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85554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93031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92129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82313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4651935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47524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455388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617753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56991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46543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4484601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4476063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5199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49186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4493822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51107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481065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2753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454720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453668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63117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668924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59222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536302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581469" y="17688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54266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65468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581553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48665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58118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537955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470419" y="181018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55804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665328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549188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493429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589825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558897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48909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517873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53866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48600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4623251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6568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4565052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54961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468748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55857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58039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602031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56313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47572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484066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64228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325799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33707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21301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517303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34601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347535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5225984" y="18101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20084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20543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229483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177456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152086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320959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5293878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193035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531826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345070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5180357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5260266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5263654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5260396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318223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5150302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520589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313984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175420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523901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205156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5154327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5280257" y="18515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5338672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533948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174834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5288675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5345696" y="193428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5147951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287440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519259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532146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5250727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5159741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258384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211304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5343315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265617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237537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5153782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5350418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261102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28798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22073" y="2210269"/>
              <a:ext cx="1" cy="161290"/>
            </a:xfrm>
            <a:custGeom>
              <a:avLst/>
              <a:pathLst>
                <a:path w="1" h="161290">
                  <a:moveTo>
                    <a:pt x="0" y="0"/>
                  </a:moveTo>
                  <a:lnTo>
                    <a:pt x="1" y="161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603669" y="1631136"/>
              <a:ext cx="2" cy="161289"/>
            </a:xfrm>
            <a:custGeom>
              <a:avLst/>
              <a:pathLst>
                <a:path w="2" h="161289">
                  <a:moveTo>
                    <a:pt x="0" y="0"/>
                  </a:moveTo>
                  <a:lnTo>
                    <a:pt x="2" y="1612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285267" y="1373299"/>
              <a:ext cx="0" cy="129558"/>
            </a:xfrm>
            <a:custGeom>
              <a:avLst/>
              <a:pathLst>
                <a:path w="0" h="129558">
                  <a:moveTo>
                    <a:pt x="0" y="0"/>
                  </a:moveTo>
                  <a:lnTo>
                    <a:pt x="0" y="1295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3" name="tx532"/>
            <p:cNvSpPr/>
            <p:nvPr/>
          </p:nvSpPr>
          <p:spPr>
            <a:xfrm>
              <a:off x="3881846" y="2112020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4562000" y="1506667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249175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536" name="rc535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802795" y="321213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922074" y="3212131"/>
              <a:ext cx="0" cy="576317"/>
            </a:xfrm>
            <a:custGeom>
              <a:avLst/>
              <a:pathLst>
                <a:path w="0" h="576317">
                  <a:moveTo>
                    <a:pt x="0" y="0"/>
                  </a:moveTo>
                  <a:lnTo>
                    <a:pt x="0" y="57631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02795" y="378844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484392" y="356678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603671" y="3566787"/>
              <a:ext cx="0" cy="620649"/>
            </a:xfrm>
            <a:custGeom>
              <a:avLst/>
              <a:pathLst>
                <a:path w="0" h="620649">
                  <a:moveTo>
                    <a:pt x="0" y="0"/>
                  </a:moveTo>
                  <a:lnTo>
                    <a:pt x="0" y="62064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84392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165989" y="3478123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85268" y="3478123"/>
              <a:ext cx="0" cy="487652"/>
            </a:xfrm>
            <a:custGeom>
              <a:avLst/>
              <a:pathLst>
                <a:path w="0" h="487652">
                  <a:moveTo>
                    <a:pt x="0" y="0"/>
                  </a:moveTo>
                  <a:lnTo>
                    <a:pt x="0" y="48765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165989" y="396577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22074" y="3212131"/>
              <a:ext cx="0" cy="232743"/>
            </a:xfrm>
            <a:custGeom>
              <a:avLst/>
              <a:pathLst>
                <a:path w="0" h="232743">
                  <a:moveTo>
                    <a:pt x="0" y="23274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922074" y="3655452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3700555" y="3444874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700555" y="356678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603671" y="3566787"/>
              <a:ext cx="0" cy="177328"/>
            </a:xfrm>
            <a:custGeom>
              <a:avLst/>
              <a:pathLst>
                <a:path w="0" h="177328">
                  <a:moveTo>
                    <a:pt x="0" y="1773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603671" y="3954693"/>
              <a:ext cx="0" cy="232743"/>
            </a:xfrm>
            <a:custGeom>
              <a:avLst/>
              <a:pathLst>
                <a:path w="0" h="232743">
                  <a:moveTo>
                    <a:pt x="0" y="0"/>
                  </a:moveTo>
                  <a:lnTo>
                    <a:pt x="0" y="23274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382152" y="3744116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382152" y="383278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285268" y="3478123"/>
              <a:ext cx="0" cy="188411"/>
            </a:xfrm>
            <a:custGeom>
              <a:avLst/>
              <a:pathLst>
                <a:path w="0" h="188411">
                  <a:moveTo>
                    <a:pt x="0" y="18841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85268" y="3832780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63749" y="3666535"/>
              <a:ext cx="443037" cy="166245"/>
            </a:xfrm>
            <a:custGeom>
              <a:avLst/>
              <a:pathLst>
                <a:path w="443037" h="166245">
                  <a:moveTo>
                    <a:pt x="0" y="0"/>
                  </a:moveTo>
                  <a:lnTo>
                    <a:pt x="0" y="166245"/>
                  </a:lnTo>
                  <a:lnTo>
                    <a:pt x="443037" y="166245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063749" y="37441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84678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823636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90477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920409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939799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795875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84156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95080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18074" y="375278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91354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85959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935465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92307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43015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800057" y="32651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872272" y="308780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804252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856804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967149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807277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82344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915923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895834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919560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94925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86891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85725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795946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87105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950556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851701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786648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814321" y="322079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794914" y="317646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820193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845198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959599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819796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87943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96166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86923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824651" y="401877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949200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917669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58401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801647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07351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834093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896625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850418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490165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576055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649487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519000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557144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548950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543795" y="35754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14912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62253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507387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488049" y="415177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51979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585036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54386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47488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47173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503639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484076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581977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467753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629177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488076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659140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620415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4181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486800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92614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67015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60267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529210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511277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484159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630002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524847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553946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628767" y="353112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38467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475693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54391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552532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586716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54392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473043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63983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60744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624110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573165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53703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633470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505241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156441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243273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346121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263992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23676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2552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324430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19177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295657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301336" y="344245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15090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26793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16133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09292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46338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196263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266024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234704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321753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197183" y="40631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2014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254354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19083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230785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316452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302690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33743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9450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34241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182771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35069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276667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17394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192541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345843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9272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07288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93877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247094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293171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313357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229246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292193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12011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260014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27335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25146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26598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147589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174553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922073" y="3053019"/>
              <a:ext cx="1" cy="147054"/>
            </a:xfrm>
            <a:custGeom>
              <a:avLst/>
              <a:pathLst>
                <a:path w="1" h="147054">
                  <a:moveTo>
                    <a:pt x="0" y="0"/>
                  </a:moveTo>
                  <a:lnTo>
                    <a:pt x="1" y="147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603669" y="3375945"/>
              <a:ext cx="2" cy="178785"/>
            </a:xfrm>
            <a:custGeom>
              <a:avLst/>
              <a:pathLst>
                <a:path w="2" h="178785">
                  <a:moveTo>
                    <a:pt x="0" y="0"/>
                  </a:moveTo>
                  <a:lnTo>
                    <a:pt x="2" y="1787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5261" y="3287285"/>
              <a:ext cx="7" cy="178781"/>
            </a:xfrm>
            <a:custGeom>
              <a:avLst/>
              <a:pathLst>
                <a:path w="7" h="178781">
                  <a:moveTo>
                    <a:pt x="0" y="0"/>
                  </a:moveTo>
                  <a:lnTo>
                    <a:pt x="7" y="17878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tx711"/>
            <p:cNvSpPr/>
            <p:nvPr/>
          </p:nvSpPr>
          <p:spPr>
            <a:xfrm>
              <a:off x="3885981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4563442" y="327769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5243591" y="3162816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715" name="rc714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1359501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1883901" y="269582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8" name="rc717"/>
            <p:cNvSpPr/>
            <p:nvPr/>
          </p:nvSpPr>
          <p:spPr>
            <a:xfrm>
              <a:off x="3608540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>
              <a:off x="4169868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20" name="rc719"/>
            <p:cNvSpPr/>
            <p:nvPr/>
          </p:nvSpPr>
          <p:spPr>
            <a:xfrm>
              <a:off x="1359501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tx720"/>
            <p:cNvSpPr/>
            <p:nvPr/>
          </p:nvSpPr>
          <p:spPr>
            <a:xfrm>
              <a:off x="1898195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22" name="rc721"/>
            <p:cNvSpPr/>
            <p:nvPr/>
          </p:nvSpPr>
          <p:spPr>
            <a:xfrm>
              <a:off x="3608540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184162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24" name="pl723"/>
            <p:cNvSpPr/>
            <p:nvPr/>
          </p:nvSpPr>
          <p:spPr>
            <a:xfrm>
              <a:off x="1359501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1673035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54632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3622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1440194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007610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73271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1" name="pl730"/>
            <p:cNvSpPr/>
            <p:nvPr/>
          </p:nvSpPr>
          <p:spPr>
            <a:xfrm>
              <a:off x="3608540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92207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603671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85268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3689233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4256649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4981758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3608540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3438331" y="2493347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438331" y="208356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438331" y="1668027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438331" y="125234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3564256" y="2549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564256" y="2135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64256" y="1721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564256" y="1308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608540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7"/>
            <p:cNvSpPr/>
            <p:nvPr/>
          </p:nvSpPr>
          <p:spPr>
            <a:xfrm>
              <a:off x="3438331" y="4133715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438331" y="36883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438331" y="3248948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1" name="pl750"/>
            <p:cNvSpPr/>
            <p:nvPr/>
          </p:nvSpPr>
          <p:spPr>
            <a:xfrm>
              <a:off x="3564256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4256" y="3744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64256" y="3300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359501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1189292" y="2263414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1189292" y="188412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1189292" y="14990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1315217" y="2317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1315217" y="1935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1315217" y="1554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1359501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1189292" y="3926940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1189292" y="362987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1189292" y="333856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1189292" y="3039481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6" name="pl765"/>
            <p:cNvSpPr/>
            <p:nvPr/>
          </p:nvSpPr>
          <p:spPr>
            <a:xfrm>
              <a:off x="1315217" y="3980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315217" y="36856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315217" y="3390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1315217" y="3095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9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1" name="rc770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tx771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3" name="pl772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812272" y="266516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812272" y="28091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812272" y="29531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7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2025-03-07T04:48:58Z</dcterms:modified>
  <cp:category/>
</cp:coreProperties>
</file>