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52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2891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25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61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8976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433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970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9506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42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6578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50114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36509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0057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29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4201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274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8346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5419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98" name="pl97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0057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35934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7129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4201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7738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412743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48346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188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5419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970173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28823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264185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33490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37027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40563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476356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5117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547079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27" name="tx126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2025-03-07T04:55:38Z</dcterms:modified>
  <cp:category/>
</cp:coreProperties>
</file>