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933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4106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87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3640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40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3174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94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70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747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2242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700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6723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625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5790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24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485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439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0672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4149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6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45790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805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15324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8485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1962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5439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031681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34379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914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38680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34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8214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777480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1251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7281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06" name="rc10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2025-03-07T04:55:37Z</dcterms:modified>
  <cp:category/>
</cp:coreProperties>
</file>