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01730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70778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39826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0887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277921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46969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16017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185065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5411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23160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7250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1817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6384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09511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55181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00852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4652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9219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37863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96652" y="386254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96652" y="355302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96652" y="324350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96652" y="29339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496652" y="262445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496652" y="231493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496652" y="200541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496652" y="16958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138636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107684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95335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4100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866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3234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7801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423687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469357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515027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560698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496652" y="1076845"/>
              <a:ext cx="4110330" cy="1103962"/>
            </a:xfrm>
            <a:custGeom>
              <a:avLst/>
              <a:pathLst>
                <a:path w="4110330" h="1103962">
                  <a:moveTo>
                    <a:pt x="0" y="0"/>
                  </a:moveTo>
                  <a:lnTo>
                    <a:pt x="1750696" y="0"/>
                  </a:lnTo>
                  <a:lnTo>
                    <a:pt x="1750696" y="10317"/>
                  </a:lnTo>
                  <a:lnTo>
                    <a:pt x="1979047" y="10317"/>
                  </a:lnTo>
                  <a:lnTo>
                    <a:pt x="1979047" y="61904"/>
                  </a:lnTo>
                  <a:lnTo>
                    <a:pt x="2055165" y="61904"/>
                  </a:lnTo>
                  <a:lnTo>
                    <a:pt x="2055165" y="103174"/>
                  </a:lnTo>
                  <a:lnTo>
                    <a:pt x="2207399" y="103174"/>
                  </a:lnTo>
                  <a:lnTo>
                    <a:pt x="2207399" y="113491"/>
                  </a:lnTo>
                  <a:lnTo>
                    <a:pt x="2283516" y="113491"/>
                  </a:lnTo>
                  <a:lnTo>
                    <a:pt x="2283516" y="144443"/>
                  </a:lnTo>
                  <a:lnTo>
                    <a:pt x="2359633" y="144443"/>
                  </a:lnTo>
                  <a:lnTo>
                    <a:pt x="2359633" y="185713"/>
                  </a:lnTo>
                  <a:lnTo>
                    <a:pt x="2435751" y="185713"/>
                  </a:lnTo>
                  <a:lnTo>
                    <a:pt x="2435751" y="268252"/>
                  </a:lnTo>
                  <a:lnTo>
                    <a:pt x="2511868" y="268252"/>
                  </a:lnTo>
                  <a:lnTo>
                    <a:pt x="2511868" y="330156"/>
                  </a:lnTo>
                  <a:lnTo>
                    <a:pt x="2587985" y="330156"/>
                  </a:lnTo>
                  <a:lnTo>
                    <a:pt x="2587985" y="392061"/>
                  </a:lnTo>
                  <a:lnTo>
                    <a:pt x="2664102" y="392061"/>
                  </a:lnTo>
                  <a:lnTo>
                    <a:pt x="2664102" y="474600"/>
                  </a:lnTo>
                  <a:lnTo>
                    <a:pt x="2740220" y="474600"/>
                  </a:lnTo>
                  <a:lnTo>
                    <a:pt x="2740220" y="588091"/>
                  </a:lnTo>
                  <a:lnTo>
                    <a:pt x="2816337" y="588091"/>
                  </a:lnTo>
                  <a:lnTo>
                    <a:pt x="2816337" y="670631"/>
                  </a:lnTo>
                  <a:lnTo>
                    <a:pt x="2892454" y="670631"/>
                  </a:lnTo>
                  <a:lnTo>
                    <a:pt x="2892454" y="701583"/>
                  </a:lnTo>
                  <a:lnTo>
                    <a:pt x="2968571" y="701583"/>
                  </a:lnTo>
                  <a:lnTo>
                    <a:pt x="2968571" y="742853"/>
                  </a:lnTo>
                  <a:lnTo>
                    <a:pt x="3044689" y="742853"/>
                  </a:lnTo>
                  <a:lnTo>
                    <a:pt x="3044689" y="804757"/>
                  </a:lnTo>
                  <a:lnTo>
                    <a:pt x="3120806" y="804757"/>
                  </a:lnTo>
                  <a:lnTo>
                    <a:pt x="3120806" y="825392"/>
                  </a:lnTo>
                  <a:lnTo>
                    <a:pt x="3273040" y="825392"/>
                  </a:lnTo>
                  <a:lnTo>
                    <a:pt x="3273040" y="846027"/>
                  </a:lnTo>
                  <a:lnTo>
                    <a:pt x="3349157" y="846027"/>
                  </a:lnTo>
                  <a:lnTo>
                    <a:pt x="3349157" y="866661"/>
                  </a:lnTo>
                  <a:lnTo>
                    <a:pt x="3425275" y="866661"/>
                  </a:lnTo>
                  <a:lnTo>
                    <a:pt x="3425275" y="928566"/>
                  </a:lnTo>
                  <a:lnTo>
                    <a:pt x="3501392" y="928566"/>
                  </a:lnTo>
                  <a:lnTo>
                    <a:pt x="3501392" y="938883"/>
                  </a:lnTo>
                  <a:lnTo>
                    <a:pt x="3577509" y="938883"/>
                  </a:lnTo>
                  <a:lnTo>
                    <a:pt x="3577509" y="980153"/>
                  </a:lnTo>
                  <a:lnTo>
                    <a:pt x="3653626" y="980153"/>
                  </a:lnTo>
                  <a:lnTo>
                    <a:pt x="3653626" y="1042057"/>
                  </a:lnTo>
                  <a:lnTo>
                    <a:pt x="3729744" y="1042057"/>
                  </a:lnTo>
                  <a:lnTo>
                    <a:pt x="3729744" y="1073009"/>
                  </a:lnTo>
                  <a:lnTo>
                    <a:pt x="3805861" y="1073009"/>
                  </a:lnTo>
                  <a:lnTo>
                    <a:pt x="3805861" y="1093644"/>
                  </a:lnTo>
                  <a:lnTo>
                    <a:pt x="4110330" y="1093644"/>
                  </a:lnTo>
                  <a:lnTo>
                    <a:pt x="4110330" y="1103962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496652" y="1076845"/>
              <a:ext cx="4110330" cy="1114279"/>
            </a:xfrm>
            <a:custGeom>
              <a:avLst/>
              <a:pathLst>
                <a:path w="4110330" h="1114279">
                  <a:moveTo>
                    <a:pt x="0" y="0"/>
                  </a:moveTo>
                  <a:lnTo>
                    <a:pt x="0" y="0"/>
                  </a:lnTo>
                  <a:lnTo>
                    <a:pt x="0" y="10317"/>
                  </a:lnTo>
                  <a:lnTo>
                    <a:pt x="304468" y="10317"/>
                  </a:lnTo>
                  <a:lnTo>
                    <a:pt x="304468" y="20634"/>
                  </a:lnTo>
                  <a:lnTo>
                    <a:pt x="532820" y="20634"/>
                  </a:lnTo>
                  <a:lnTo>
                    <a:pt x="532820" y="30952"/>
                  </a:lnTo>
                  <a:lnTo>
                    <a:pt x="1446227" y="30952"/>
                  </a:lnTo>
                  <a:lnTo>
                    <a:pt x="1446227" y="41269"/>
                  </a:lnTo>
                  <a:lnTo>
                    <a:pt x="1522344" y="41269"/>
                  </a:lnTo>
                  <a:lnTo>
                    <a:pt x="1522344" y="61904"/>
                  </a:lnTo>
                  <a:lnTo>
                    <a:pt x="1598461" y="61904"/>
                  </a:lnTo>
                  <a:lnTo>
                    <a:pt x="1598461" y="72221"/>
                  </a:lnTo>
                  <a:lnTo>
                    <a:pt x="1674578" y="72221"/>
                  </a:lnTo>
                  <a:lnTo>
                    <a:pt x="1674578" y="92856"/>
                  </a:lnTo>
                  <a:lnTo>
                    <a:pt x="1826813" y="92856"/>
                  </a:lnTo>
                  <a:lnTo>
                    <a:pt x="1826813" y="113491"/>
                  </a:lnTo>
                  <a:lnTo>
                    <a:pt x="1902930" y="113491"/>
                  </a:lnTo>
                  <a:lnTo>
                    <a:pt x="1902930" y="134126"/>
                  </a:lnTo>
                  <a:lnTo>
                    <a:pt x="1979047" y="134126"/>
                  </a:lnTo>
                  <a:lnTo>
                    <a:pt x="1979047" y="175395"/>
                  </a:lnTo>
                  <a:lnTo>
                    <a:pt x="2055165" y="175395"/>
                  </a:lnTo>
                  <a:lnTo>
                    <a:pt x="2055165" y="257935"/>
                  </a:lnTo>
                  <a:lnTo>
                    <a:pt x="2131282" y="257935"/>
                  </a:lnTo>
                  <a:lnTo>
                    <a:pt x="2131282" y="299204"/>
                  </a:lnTo>
                  <a:lnTo>
                    <a:pt x="2207399" y="299204"/>
                  </a:lnTo>
                  <a:lnTo>
                    <a:pt x="2207399" y="381743"/>
                  </a:lnTo>
                  <a:lnTo>
                    <a:pt x="2283516" y="381743"/>
                  </a:lnTo>
                  <a:lnTo>
                    <a:pt x="2283516" y="536504"/>
                  </a:lnTo>
                  <a:lnTo>
                    <a:pt x="2359633" y="536504"/>
                  </a:lnTo>
                  <a:lnTo>
                    <a:pt x="2359633" y="598409"/>
                  </a:lnTo>
                  <a:lnTo>
                    <a:pt x="2435751" y="598409"/>
                  </a:lnTo>
                  <a:lnTo>
                    <a:pt x="2435751" y="629361"/>
                  </a:lnTo>
                  <a:lnTo>
                    <a:pt x="2511868" y="629361"/>
                  </a:lnTo>
                  <a:lnTo>
                    <a:pt x="2511868" y="722218"/>
                  </a:lnTo>
                  <a:lnTo>
                    <a:pt x="2587985" y="722218"/>
                  </a:lnTo>
                  <a:lnTo>
                    <a:pt x="2587985" y="784122"/>
                  </a:lnTo>
                  <a:lnTo>
                    <a:pt x="2664102" y="784122"/>
                  </a:lnTo>
                  <a:lnTo>
                    <a:pt x="2664102" y="866661"/>
                  </a:lnTo>
                  <a:lnTo>
                    <a:pt x="2740220" y="866661"/>
                  </a:lnTo>
                  <a:lnTo>
                    <a:pt x="2740220" y="907931"/>
                  </a:lnTo>
                  <a:lnTo>
                    <a:pt x="2816337" y="907931"/>
                  </a:lnTo>
                  <a:lnTo>
                    <a:pt x="2816337" y="969835"/>
                  </a:lnTo>
                  <a:lnTo>
                    <a:pt x="2892454" y="969835"/>
                  </a:lnTo>
                  <a:lnTo>
                    <a:pt x="2892454" y="1000788"/>
                  </a:lnTo>
                  <a:lnTo>
                    <a:pt x="3044689" y="1000788"/>
                  </a:lnTo>
                  <a:lnTo>
                    <a:pt x="3044689" y="1031740"/>
                  </a:lnTo>
                  <a:lnTo>
                    <a:pt x="3120806" y="1031740"/>
                  </a:lnTo>
                  <a:lnTo>
                    <a:pt x="3120806" y="1052375"/>
                  </a:lnTo>
                  <a:lnTo>
                    <a:pt x="3196923" y="1052375"/>
                  </a:lnTo>
                  <a:lnTo>
                    <a:pt x="3196923" y="1062692"/>
                  </a:lnTo>
                  <a:lnTo>
                    <a:pt x="3273040" y="1062692"/>
                  </a:lnTo>
                  <a:lnTo>
                    <a:pt x="3273040" y="1093644"/>
                  </a:lnTo>
                  <a:lnTo>
                    <a:pt x="3653626" y="1093644"/>
                  </a:lnTo>
                  <a:lnTo>
                    <a:pt x="3653626" y="1103962"/>
                  </a:lnTo>
                  <a:lnTo>
                    <a:pt x="3729744" y="1103962"/>
                  </a:lnTo>
                  <a:lnTo>
                    <a:pt x="3729744" y="1114279"/>
                  </a:lnTo>
                  <a:lnTo>
                    <a:pt x="4110330" y="1114279"/>
                  </a:lnTo>
                  <a:lnTo>
                    <a:pt x="4110330" y="111427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496652" y="1076845"/>
              <a:ext cx="4110330" cy="907931"/>
            </a:xfrm>
            <a:custGeom>
              <a:avLst/>
              <a:pathLst>
                <a:path w="4110330" h="907931">
                  <a:moveTo>
                    <a:pt x="0" y="0"/>
                  </a:moveTo>
                  <a:lnTo>
                    <a:pt x="1522344" y="0"/>
                  </a:lnTo>
                  <a:lnTo>
                    <a:pt x="1522344" y="10317"/>
                  </a:lnTo>
                  <a:lnTo>
                    <a:pt x="1674578" y="10317"/>
                  </a:lnTo>
                  <a:lnTo>
                    <a:pt x="1674578" y="20634"/>
                  </a:lnTo>
                  <a:lnTo>
                    <a:pt x="1826813" y="20634"/>
                  </a:lnTo>
                  <a:lnTo>
                    <a:pt x="1826813" y="30952"/>
                  </a:lnTo>
                  <a:lnTo>
                    <a:pt x="1979047" y="30952"/>
                  </a:lnTo>
                  <a:lnTo>
                    <a:pt x="1979047" y="51587"/>
                  </a:lnTo>
                  <a:lnTo>
                    <a:pt x="2055165" y="51587"/>
                  </a:lnTo>
                  <a:lnTo>
                    <a:pt x="2055165" y="82539"/>
                  </a:lnTo>
                  <a:lnTo>
                    <a:pt x="2131282" y="82539"/>
                  </a:lnTo>
                  <a:lnTo>
                    <a:pt x="2131282" y="113491"/>
                  </a:lnTo>
                  <a:lnTo>
                    <a:pt x="2207399" y="113491"/>
                  </a:lnTo>
                  <a:lnTo>
                    <a:pt x="2207399" y="134126"/>
                  </a:lnTo>
                  <a:lnTo>
                    <a:pt x="2283516" y="134126"/>
                  </a:lnTo>
                  <a:lnTo>
                    <a:pt x="2283516" y="185713"/>
                  </a:lnTo>
                  <a:lnTo>
                    <a:pt x="2359633" y="185713"/>
                  </a:lnTo>
                  <a:lnTo>
                    <a:pt x="2359633" y="257935"/>
                  </a:lnTo>
                  <a:lnTo>
                    <a:pt x="2435751" y="257935"/>
                  </a:lnTo>
                  <a:lnTo>
                    <a:pt x="2435751" y="278569"/>
                  </a:lnTo>
                  <a:lnTo>
                    <a:pt x="2511868" y="278569"/>
                  </a:lnTo>
                  <a:lnTo>
                    <a:pt x="2511868" y="392061"/>
                  </a:lnTo>
                  <a:lnTo>
                    <a:pt x="2587985" y="392061"/>
                  </a:lnTo>
                  <a:lnTo>
                    <a:pt x="2587985" y="474600"/>
                  </a:lnTo>
                  <a:lnTo>
                    <a:pt x="2664102" y="474600"/>
                  </a:lnTo>
                  <a:lnTo>
                    <a:pt x="2664102" y="577774"/>
                  </a:lnTo>
                  <a:lnTo>
                    <a:pt x="2740220" y="577774"/>
                  </a:lnTo>
                  <a:lnTo>
                    <a:pt x="2740220" y="639678"/>
                  </a:lnTo>
                  <a:lnTo>
                    <a:pt x="2816337" y="639678"/>
                  </a:lnTo>
                  <a:lnTo>
                    <a:pt x="2816337" y="701583"/>
                  </a:lnTo>
                  <a:lnTo>
                    <a:pt x="2892454" y="701583"/>
                  </a:lnTo>
                  <a:lnTo>
                    <a:pt x="2892454" y="742853"/>
                  </a:lnTo>
                  <a:lnTo>
                    <a:pt x="2968571" y="742853"/>
                  </a:lnTo>
                  <a:lnTo>
                    <a:pt x="2968571" y="773805"/>
                  </a:lnTo>
                  <a:lnTo>
                    <a:pt x="3044689" y="773805"/>
                  </a:lnTo>
                  <a:lnTo>
                    <a:pt x="3044689" y="784122"/>
                  </a:lnTo>
                  <a:lnTo>
                    <a:pt x="3120806" y="784122"/>
                  </a:lnTo>
                  <a:lnTo>
                    <a:pt x="3120806" y="815074"/>
                  </a:lnTo>
                  <a:lnTo>
                    <a:pt x="3273040" y="815074"/>
                  </a:lnTo>
                  <a:lnTo>
                    <a:pt x="3273040" y="825392"/>
                  </a:lnTo>
                  <a:lnTo>
                    <a:pt x="3349157" y="825392"/>
                  </a:lnTo>
                  <a:lnTo>
                    <a:pt x="3349157" y="835709"/>
                  </a:lnTo>
                  <a:lnTo>
                    <a:pt x="3425275" y="835709"/>
                  </a:lnTo>
                  <a:lnTo>
                    <a:pt x="3425275" y="866661"/>
                  </a:lnTo>
                  <a:lnTo>
                    <a:pt x="3653626" y="866661"/>
                  </a:lnTo>
                  <a:lnTo>
                    <a:pt x="3653626" y="876979"/>
                  </a:lnTo>
                  <a:lnTo>
                    <a:pt x="3729744" y="876979"/>
                  </a:lnTo>
                  <a:lnTo>
                    <a:pt x="3729744" y="897614"/>
                  </a:lnTo>
                  <a:lnTo>
                    <a:pt x="3881978" y="897614"/>
                  </a:lnTo>
                  <a:lnTo>
                    <a:pt x="3881978" y="907931"/>
                  </a:lnTo>
                  <a:lnTo>
                    <a:pt x="4110330" y="907931"/>
                  </a:lnTo>
                  <a:lnTo>
                    <a:pt x="4110330" y="907931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1496652" y="1076845"/>
              <a:ext cx="4110330" cy="990470"/>
            </a:xfrm>
            <a:custGeom>
              <a:avLst/>
              <a:pathLst>
                <a:path w="4110330" h="990470">
                  <a:moveTo>
                    <a:pt x="0" y="0"/>
                  </a:moveTo>
                  <a:lnTo>
                    <a:pt x="1446227" y="0"/>
                  </a:lnTo>
                  <a:lnTo>
                    <a:pt x="1446227" y="10317"/>
                  </a:lnTo>
                  <a:lnTo>
                    <a:pt x="1598461" y="10317"/>
                  </a:lnTo>
                  <a:lnTo>
                    <a:pt x="1598461" y="20634"/>
                  </a:lnTo>
                  <a:lnTo>
                    <a:pt x="1674578" y="20634"/>
                  </a:lnTo>
                  <a:lnTo>
                    <a:pt x="1674578" y="30952"/>
                  </a:lnTo>
                  <a:lnTo>
                    <a:pt x="1902930" y="30952"/>
                  </a:lnTo>
                  <a:lnTo>
                    <a:pt x="1902930" y="41269"/>
                  </a:lnTo>
                  <a:lnTo>
                    <a:pt x="1979047" y="41269"/>
                  </a:lnTo>
                  <a:lnTo>
                    <a:pt x="1979047" y="61904"/>
                  </a:lnTo>
                  <a:lnTo>
                    <a:pt x="2055165" y="61904"/>
                  </a:lnTo>
                  <a:lnTo>
                    <a:pt x="2055165" y="82539"/>
                  </a:lnTo>
                  <a:lnTo>
                    <a:pt x="2131282" y="82539"/>
                  </a:lnTo>
                  <a:lnTo>
                    <a:pt x="2131282" y="92856"/>
                  </a:lnTo>
                  <a:lnTo>
                    <a:pt x="2207399" y="92856"/>
                  </a:lnTo>
                  <a:lnTo>
                    <a:pt x="2207399" y="165078"/>
                  </a:lnTo>
                  <a:lnTo>
                    <a:pt x="2283516" y="165078"/>
                  </a:lnTo>
                  <a:lnTo>
                    <a:pt x="2283516" y="237300"/>
                  </a:lnTo>
                  <a:lnTo>
                    <a:pt x="2359633" y="237300"/>
                  </a:lnTo>
                  <a:lnTo>
                    <a:pt x="2359633" y="340474"/>
                  </a:lnTo>
                  <a:lnTo>
                    <a:pt x="2435751" y="340474"/>
                  </a:lnTo>
                  <a:lnTo>
                    <a:pt x="2435751" y="381743"/>
                  </a:lnTo>
                  <a:lnTo>
                    <a:pt x="2511868" y="381743"/>
                  </a:lnTo>
                  <a:lnTo>
                    <a:pt x="2511868" y="412696"/>
                  </a:lnTo>
                  <a:lnTo>
                    <a:pt x="2587985" y="412696"/>
                  </a:lnTo>
                  <a:lnTo>
                    <a:pt x="2587985" y="484917"/>
                  </a:lnTo>
                  <a:lnTo>
                    <a:pt x="2664102" y="484917"/>
                  </a:lnTo>
                  <a:lnTo>
                    <a:pt x="2664102" y="619044"/>
                  </a:lnTo>
                  <a:lnTo>
                    <a:pt x="2740220" y="619044"/>
                  </a:lnTo>
                  <a:lnTo>
                    <a:pt x="2740220" y="701583"/>
                  </a:lnTo>
                  <a:lnTo>
                    <a:pt x="2816337" y="701583"/>
                  </a:lnTo>
                  <a:lnTo>
                    <a:pt x="2816337" y="742853"/>
                  </a:lnTo>
                  <a:lnTo>
                    <a:pt x="2892454" y="742853"/>
                  </a:lnTo>
                  <a:lnTo>
                    <a:pt x="2892454" y="815074"/>
                  </a:lnTo>
                  <a:lnTo>
                    <a:pt x="2968571" y="815074"/>
                  </a:lnTo>
                  <a:lnTo>
                    <a:pt x="2968571" y="866661"/>
                  </a:lnTo>
                  <a:lnTo>
                    <a:pt x="3044689" y="866661"/>
                  </a:lnTo>
                  <a:lnTo>
                    <a:pt x="3044689" y="887296"/>
                  </a:lnTo>
                  <a:lnTo>
                    <a:pt x="3196923" y="887296"/>
                  </a:lnTo>
                  <a:lnTo>
                    <a:pt x="3196923" y="897614"/>
                  </a:lnTo>
                  <a:lnTo>
                    <a:pt x="3425275" y="897614"/>
                  </a:lnTo>
                  <a:lnTo>
                    <a:pt x="3425275" y="918248"/>
                  </a:lnTo>
                  <a:lnTo>
                    <a:pt x="3501392" y="918248"/>
                  </a:lnTo>
                  <a:lnTo>
                    <a:pt x="3501392" y="928566"/>
                  </a:lnTo>
                  <a:lnTo>
                    <a:pt x="3577509" y="928566"/>
                  </a:lnTo>
                  <a:lnTo>
                    <a:pt x="3577509" y="949201"/>
                  </a:lnTo>
                  <a:lnTo>
                    <a:pt x="3653626" y="949201"/>
                  </a:lnTo>
                  <a:lnTo>
                    <a:pt x="3653626" y="969835"/>
                  </a:lnTo>
                  <a:lnTo>
                    <a:pt x="3881978" y="969835"/>
                  </a:lnTo>
                  <a:lnTo>
                    <a:pt x="3881978" y="980153"/>
                  </a:lnTo>
                  <a:lnTo>
                    <a:pt x="4110330" y="980153"/>
                  </a:lnTo>
                  <a:lnTo>
                    <a:pt x="4110330" y="99047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5555999" y="2159706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5555999" y="217002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5555999" y="196367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5555999" y="204621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1272494" y="4127755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1210339" y="3818233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1210339" y="350871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1210339" y="3199189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1210339" y="28896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1210339" y="258014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1210339" y="227062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10339" y="1961100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10339" y="1651578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10339" y="134205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148183" y="1032534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66" name="pl65"/>
            <p:cNvSpPr/>
            <p:nvPr/>
          </p:nvSpPr>
          <p:spPr>
            <a:xfrm>
              <a:off x="1461858" y="41720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461858" y="38625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461858" y="35530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461858" y="32435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461858" y="29339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461858" y="26244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461858" y="23149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1461858" y="20054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61858" y="16958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61858" y="13863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61858" y="10768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665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95335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41005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866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332346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378016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423687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469357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515027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560698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tx86"/>
            <p:cNvSpPr/>
            <p:nvPr/>
          </p:nvSpPr>
          <p:spPr>
            <a:xfrm>
              <a:off x="1465575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192227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234790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280460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3261310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3718014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4174717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4631420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5088124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5544827" y="4233332"/>
              <a:ext cx="124311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54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98" name="tx97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99" name="rc98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01" name="rc100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tx102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04" name="rc103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tx105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07" name="rc106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tx108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10" name="rc109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1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2025-04-06T18:55:25Z</dcterms:modified>
  <cp:category/>
</cp:coreProperties>
</file>