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14" y="3264557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029" y="407059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87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85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0256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114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58766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0991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71560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54289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680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7858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0150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7401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028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4158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51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2126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6317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713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28327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7153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55435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01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085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9275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57693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064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3979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4137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3861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7409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949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4506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6291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1655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843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3335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4654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302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82535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357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3732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885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970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2673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21230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430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33452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0383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54045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71437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4468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501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332331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5875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34276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26909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50755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8210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9574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11551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14075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413951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50076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59226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0402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052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8846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3960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3739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6183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24715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3604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40971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521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16826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25426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432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1383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4100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0830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47710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326914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58881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35381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42735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4852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41341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4599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33676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3581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79274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6605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93837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7573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9991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8312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15516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245120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345438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25359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227437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65885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24743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1601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6187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9044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7129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01746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32964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7741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405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4093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4407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24651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1712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2497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7541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003504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52002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20613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3145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899276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28108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029575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81260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43026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97102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20332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78969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01176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289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99112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50686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65276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30452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55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4733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83299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1022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03094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9303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46405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0011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9038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00887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56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0947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22321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7874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1144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87239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2134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6" y="223433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7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21596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55565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42697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3924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1262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0190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974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65778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1732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492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7292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7768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756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58602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94925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54124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2994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4372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9387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684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80875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550396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2976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539526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01305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736618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73362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5988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53930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71913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725224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91598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0916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646976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60734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8364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6750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68690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2790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3167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2910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393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688770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6944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27576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6965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847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721636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546421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71713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238858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24513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25637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416103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19901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0061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41744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272415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0501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420531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358765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28147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264187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9246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8975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455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9771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0182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50799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2108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287937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27676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08127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2093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41466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9338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297015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36192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338371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679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9393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1546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316683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316787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59849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23468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373585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214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6799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3758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49786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2954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11868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25189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3224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19220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7875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277134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30990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6418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41630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63220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7756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92277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63663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10290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927755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42840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4933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3329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4744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06970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04709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101074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41795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3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918936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6809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37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68178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1361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927709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88772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2379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688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100463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2846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02232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7320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101729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82992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19076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0145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1526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4179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8123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62996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78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5903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36413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1791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58988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70868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3794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8581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9054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06300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082871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005181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3366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8" y="354294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1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48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0735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823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78706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876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5672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95379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95885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481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92582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419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3840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3978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8076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5499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36056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977635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78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5245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95081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9828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80050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90517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97666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2815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986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79692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7805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56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685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800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4669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176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9147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0835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5340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922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93478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805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6337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92857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2316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9260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84351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802186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91141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813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7185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4201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9857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550956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53343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6204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5044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9110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4799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50198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8398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46643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58817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65422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644257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1119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4124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6229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0822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69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537621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6038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46656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604130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626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8971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781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437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48842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514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504106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00739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56971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8750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63434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9173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247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564851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64811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621339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56628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2529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4288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575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54416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56457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93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2155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24436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112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951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61130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4993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247452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9790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806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227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0907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0528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0033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9322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484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17427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2582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34019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1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15753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4839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2458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21487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6282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30519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02413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2793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25355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337604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16600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171420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6540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148188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181698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604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6223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171608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18484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5611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2671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234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7798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34368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5988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37918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9903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182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17295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34709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2969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331661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1896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2487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6242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31953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1513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5" y="2210267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0" y="1631135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9" y="2112018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1" y="150666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7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7202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3064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23117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3112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41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39148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92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3488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56176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84822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43592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83687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6364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34220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20916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1155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29658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48080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365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977212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6828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6603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973737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35829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70824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51644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4880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137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925639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3077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926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7994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79934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877643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61898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9705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86116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5938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339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58819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2188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2208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79472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79825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35043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8581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1688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287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63849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98775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60813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578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5954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657722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481372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48817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10506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547388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448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4011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633927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630498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477582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08982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719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5124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4215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533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494700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629764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4030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860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0207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87028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57275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56733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6496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8438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2722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90158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63885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27715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56150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62401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011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91829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60494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571628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9072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637445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69545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3247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0496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9491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3109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486258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632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41322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46666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241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68403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5766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5826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962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1876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18775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1909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0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18620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192651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4379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9732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8283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2749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24042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0647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8031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068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76920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4832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4931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5907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3308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17330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661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43974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3991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473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6516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216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50942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163430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9052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51693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3777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1647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17393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30528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0467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87073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22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34585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1356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26804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322048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19663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9080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17937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88027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28557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71" y="3375943"/>
              <a:ext cx="1" cy="178787"/>
            </a:xfrm>
            <a:custGeom>
              <a:avLst/>
              <a:pathLst>
                <a:path w="1" h="178787">
                  <a:moveTo>
                    <a:pt x="1" y="0"/>
                  </a:moveTo>
                  <a:lnTo>
                    <a:pt x="0" y="1787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79"/>
              <a:ext cx="0" cy="178787"/>
            </a:xfrm>
            <a:custGeom>
              <a:avLst/>
              <a:pathLst>
                <a:path w="0" h="178787">
                  <a:moveTo>
                    <a:pt x="0" y="0"/>
                  </a:moveTo>
                  <a:lnTo>
                    <a:pt x="0" y="1787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2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6" y="3277693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2025-02-03T01:39:46Z</dcterms:modified>
  <cp:category/>
</cp:coreProperties>
</file>