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367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374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611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4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0866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324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1154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51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755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992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230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4678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705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17" y="1763966"/>
              <a:ext cx="874113" cy="703155"/>
            </a:xfrm>
            <a:custGeom>
              <a:avLst/>
              <a:pathLst>
                <a:path w="874113" h="703155">
                  <a:moveTo>
                    <a:pt x="0" y="703155"/>
                  </a:moveTo>
                  <a:lnTo>
                    <a:pt x="97123" y="642001"/>
                  </a:lnTo>
                  <a:lnTo>
                    <a:pt x="129498" y="596915"/>
                  </a:lnTo>
                  <a:lnTo>
                    <a:pt x="161872" y="533669"/>
                  </a:lnTo>
                  <a:lnTo>
                    <a:pt x="194247" y="450664"/>
                  </a:lnTo>
                  <a:lnTo>
                    <a:pt x="226622" y="349093"/>
                  </a:lnTo>
                  <a:lnTo>
                    <a:pt x="258996" y="234788"/>
                  </a:lnTo>
                  <a:lnTo>
                    <a:pt x="291371" y="121444"/>
                  </a:lnTo>
                  <a:lnTo>
                    <a:pt x="323745" y="39408"/>
                  </a:lnTo>
                  <a:lnTo>
                    <a:pt x="356120" y="0"/>
                  </a:lnTo>
                  <a:lnTo>
                    <a:pt x="388495" y="281"/>
                  </a:lnTo>
                  <a:lnTo>
                    <a:pt x="420869" y="30463"/>
                  </a:lnTo>
                  <a:lnTo>
                    <a:pt x="453244" y="76604"/>
                  </a:lnTo>
                  <a:lnTo>
                    <a:pt x="517993" y="170647"/>
                  </a:lnTo>
                  <a:lnTo>
                    <a:pt x="582742" y="235404"/>
                  </a:lnTo>
                  <a:lnTo>
                    <a:pt x="647491" y="310613"/>
                  </a:lnTo>
                  <a:lnTo>
                    <a:pt x="679866" y="362160"/>
                  </a:lnTo>
                  <a:lnTo>
                    <a:pt x="712241" y="420588"/>
                  </a:lnTo>
                  <a:lnTo>
                    <a:pt x="744615" y="479785"/>
                  </a:lnTo>
                  <a:lnTo>
                    <a:pt x="874113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93543" y="1261044"/>
              <a:ext cx="906488" cy="1196060"/>
            </a:xfrm>
            <a:custGeom>
              <a:avLst/>
              <a:pathLst>
                <a:path w="906488" h="1196060">
                  <a:moveTo>
                    <a:pt x="0" y="1196060"/>
                  </a:moveTo>
                  <a:lnTo>
                    <a:pt x="32374" y="1169202"/>
                  </a:lnTo>
                  <a:lnTo>
                    <a:pt x="129498" y="895896"/>
                  </a:lnTo>
                  <a:lnTo>
                    <a:pt x="161872" y="687516"/>
                  </a:lnTo>
                  <a:lnTo>
                    <a:pt x="194247" y="428106"/>
                  </a:lnTo>
                  <a:lnTo>
                    <a:pt x="226622" y="186273"/>
                  </a:lnTo>
                  <a:lnTo>
                    <a:pt x="258996" y="31890"/>
                  </a:lnTo>
                  <a:lnTo>
                    <a:pt x="291371" y="0"/>
                  </a:lnTo>
                  <a:lnTo>
                    <a:pt x="323745" y="92328"/>
                  </a:lnTo>
                  <a:lnTo>
                    <a:pt x="356120" y="263619"/>
                  </a:lnTo>
                  <a:lnTo>
                    <a:pt x="388495" y="445220"/>
                  </a:lnTo>
                  <a:lnTo>
                    <a:pt x="420869" y="600246"/>
                  </a:lnTo>
                  <a:lnTo>
                    <a:pt x="453244" y="725316"/>
                  </a:lnTo>
                  <a:lnTo>
                    <a:pt x="679866" y="1108862"/>
                  </a:lnTo>
                  <a:lnTo>
                    <a:pt x="712241" y="1123041"/>
                  </a:lnTo>
                  <a:lnTo>
                    <a:pt x="906488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96419" y="2084755"/>
              <a:ext cx="1003612" cy="362525"/>
            </a:xfrm>
            <a:custGeom>
              <a:avLst/>
              <a:pathLst>
                <a:path w="1003612" h="362525">
                  <a:moveTo>
                    <a:pt x="0" y="362525"/>
                  </a:moveTo>
                  <a:lnTo>
                    <a:pt x="97123" y="308357"/>
                  </a:lnTo>
                  <a:lnTo>
                    <a:pt x="129498" y="282164"/>
                  </a:lnTo>
                  <a:lnTo>
                    <a:pt x="194247" y="220824"/>
                  </a:lnTo>
                  <a:lnTo>
                    <a:pt x="258996" y="151230"/>
                  </a:lnTo>
                  <a:lnTo>
                    <a:pt x="291371" y="115307"/>
                  </a:lnTo>
                  <a:lnTo>
                    <a:pt x="323745" y="80707"/>
                  </a:lnTo>
                  <a:lnTo>
                    <a:pt x="356120" y="49822"/>
                  </a:lnTo>
                  <a:lnTo>
                    <a:pt x="388495" y="25203"/>
                  </a:lnTo>
                  <a:lnTo>
                    <a:pt x="420869" y="8541"/>
                  </a:lnTo>
                  <a:lnTo>
                    <a:pt x="453244" y="0"/>
                  </a:lnTo>
                  <a:lnTo>
                    <a:pt x="550368" y="3402"/>
                  </a:lnTo>
                  <a:lnTo>
                    <a:pt x="647491" y="4814"/>
                  </a:lnTo>
                  <a:lnTo>
                    <a:pt x="679866" y="3898"/>
                  </a:lnTo>
                  <a:lnTo>
                    <a:pt x="712241" y="6656"/>
                  </a:lnTo>
                  <a:lnTo>
                    <a:pt x="744615" y="16478"/>
                  </a:lnTo>
                  <a:lnTo>
                    <a:pt x="809364" y="60463"/>
                  </a:lnTo>
                  <a:lnTo>
                    <a:pt x="841739" y="93574"/>
                  </a:lnTo>
                  <a:lnTo>
                    <a:pt x="874113" y="131191"/>
                  </a:lnTo>
                  <a:lnTo>
                    <a:pt x="1003612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01091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8215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30590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562964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95339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627713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60088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92463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24837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57212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89586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21961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54336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19085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983834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48583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80958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13332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5707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5205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68717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01091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98215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30590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62964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5339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7713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60088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2463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24837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57212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89586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21961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48583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80958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5205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71593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68717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01091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65840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0590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964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95339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27713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60088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92463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4837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1961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19085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514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83834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6208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080958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113332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5707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75205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461154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154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154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154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61154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461154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71367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0374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611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84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00866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3324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61154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51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755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992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230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4678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05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99295" y="3469226"/>
              <a:ext cx="1100736" cy="637980"/>
            </a:xfrm>
            <a:custGeom>
              <a:avLst/>
              <a:pathLst>
                <a:path w="1100736" h="637980">
                  <a:moveTo>
                    <a:pt x="0" y="631377"/>
                  </a:moveTo>
                  <a:lnTo>
                    <a:pt x="194247" y="544648"/>
                  </a:lnTo>
                  <a:lnTo>
                    <a:pt x="258996" y="439846"/>
                  </a:lnTo>
                  <a:lnTo>
                    <a:pt x="291371" y="358602"/>
                  </a:lnTo>
                  <a:lnTo>
                    <a:pt x="323745" y="262673"/>
                  </a:lnTo>
                  <a:lnTo>
                    <a:pt x="356120" y="164661"/>
                  </a:lnTo>
                  <a:lnTo>
                    <a:pt x="388495" y="79531"/>
                  </a:lnTo>
                  <a:lnTo>
                    <a:pt x="420869" y="21534"/>
                  </a:lnTo>
                  <a:lnTo>
                    <a:pt x="453244" y="0"/>
                  </a:lnTo>
                  <a:lnTo>
                    <a:pt x="485618" y="15676"/>
                  </a:lnTo>
                  <a:lnTo>
                    <a:pt x="517993" y="60931"/>
                  </a:lnTo>
                  <a:lnTo>
                    <a:pt x="550368" y="125770"/>
                  </a:lnTo>
                  <a:lnTo>
                    <a:pt x="615117" y="274820"/>
                  </a:lnTo>
                  <a:lnTo>
                    <a:pt x="679866" y="399184"/>
                  </a:lnTo>
                  <a:lnTo>
                    <a:pt x="776990" y="527583"/>
                  </a:lnTo>
                  <a:lnTo>
                    <a:pt x="1100736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25917" y="3502634"/>
              <a:ext cx="874113" cy="580639"/>
            </a:xfrm>
            <a:custGeom>
              <a:avLst/>
              <a:pathLst>
                <a:path w="874113" h="580639">
                  <a:moveTo>
                    <a:pt x="0" y="580639"/>
                  </a:moveTo>
                  <a:lnTo>
                    <a:pt x="32374" y="560747"/>
                  </a:lnTo>
                  <a:lnTo>
                    <a:pt x="64749" y="529225"/>
                  </a:lnTo>
                  <a:lnTo>
                    <a:pt x="97123" y="482788"/>
                  </a:lnTo>
                  <a:lnTo>
                    <a:pt x="129498" y="419463"/>
                  </a:lnTo>
                  <a:lnTo>
                    <a:pt x="194247" y="246828"/>
                  </a:lnTo>
                  <a:lnTo>
                    <a:pt x="226622" y="149120"/>
                  </a:lnTo>
                  <a:lnTo>
                    <a:pt x="258996" y="62490"/>
                  </a:lnTo>
                  <a:lnTo>
                    <a:pt x="291371" y="9945"/>
                  </a:lnTo>
                  <a:lnTo>
                    <a:pt x="323745" y="0"/>
                  </a:lnTo>
                  <a:lnTo>
                    <a:pt x="356120" y="22538"/>
                  </a:lnTo>
                  <a:lnTo>
                    <a:pt x="388495" y="66187"/>
                  </a:lnTo>
                  <a:lnTo>
                    <a:pt x="420869" y="116337"/>
                  </a:lnTo>
                  <a:lnTo>
                    <a:pt x="453244" y="164127"/>
                  </a:lnTo>
                  <a:lnTo>
                    <a:pt x="517993" y="242586"/>
                  </a:lnTo>
                  <a:lnTo>
                    <a:pt x="582742" y="304707"/>
                  </a:lnTo>
                  <a:lnTo>
                    <a:pt x="679866" y="410752"/>
                  </a:lnTo>
                  <a:lnTo>
                    <a:pt x="712241" y="445909"/>
                  </a:lnTo>
                  <a:lnTo>
                    <a:pt x="874113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64044" y="3266101"/>
              <a:ext cx="1035986" cy="833731"/>
            </a:xfrm>
            <a:custGeom>
              <a:avLst/>
              <a:pathLst>
                <a:path w="1035986" h="833731">
                  <a:moveTo>
                    <a:pt x="0" y="822764"/>
                  </a:moveTo>
                  <a:lnTo>
                    <a:pt x="64749" y="788762"/>
                  </a:lnTo>
                  <a:lnTo>
                    <a:pt x="129498" y="716221"/>
                  </a:lnTo>
                  <a:lnTo>
                    <a:pt x="161872" y="659855"/>
                  </a:lnTo>
                  <a:lnTo>
                    <a:pt x="194247" y="588883"/>
                  </a:lnTo>
                  <a:lnTo>
                    <a:pt x="258996" y="400109"/>
                  </a:lnTo>
                  <a:lnTo>
                    <a:pt x="291371" y="282795"/>
                  </a:lnTo>
                  <a:lnTo>
                    <a:pt x="323745" y="161004"/>
                  </a:lnTo>
                  <a:lnTo>
                    <a:pt x="356120" y="56892"/>
                  </a:lnTo>
                  <a:lnTo>
                    <a:pt x="388495" y="0"/>
                  </a:lnTo>
                  <a:lnTo>
                    <a:pt x="420869" y="7201"/>
                  </a:lnTo>
                  <a:lnTo>
                    <a:pt x="453244" y="67427"/>
                  </a:lnTo>
                  <a:lnTo>
                    <a:pt x="485618" y="157016"/>
                  </a:lnTo>
                  <a:lnTo>
                    <a:pt x="517993" y="255954"/>
                  </a:lnTo>
                  <a:lnTo>
                    <a:pt x="550368" y="350562"/>
                  </a:lnTo>
                  <a:lnTo>
                    <a:pt x="938863" y="817754"/>
                  </a:lnTo>
                  <a:lnTo>
                    <a:pt x="1035986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74469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8717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3466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65840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98215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30590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2964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95339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27713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660088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692463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24837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789586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54336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514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75205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01091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33466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65840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98215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530590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95339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27713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60088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692463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724837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757212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789586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21961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54336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19085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83834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80958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13332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5205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239218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03967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8717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01091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33466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98215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30590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62964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95339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27713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60088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92463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24837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57212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89586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78081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275205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25018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25018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25018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25018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25018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25018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7754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0128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2503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487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072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9627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525018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525018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525018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525018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25018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25018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61566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9394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2631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86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106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2343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230784" y="1815015"/>
              <a:ext cx="1133110" cy="646228"/>
            </a:xfrm>
            <a:custGeom>
              <a:avLst/>
              <a:pathLst>
                <a:path w="1133110" h="646228">
                  <a:moveTo>
                    <a:pt x="0" y="640222"/>
                  </a:moveTo>
                  <a:lnTo>
                    <a:pt x="64749" y="616189"/>
                  </a:lnTo>
                  <a:lnTo>
                    <a:pt x="97123" y="598473"/>
                  </a:lnTo>
                  <a:lnTo>
                    <a:pt x="161872" y="548010"/>
                  </a:lnTo>
                  <a:lnTo>
                    <a:pt x="258996" y="423127"/>
                  </a:lnTo>
                  <a:lnTo>
                    <a:pt x="323745" y="301584"/>
                  </a:lnTo>
                  <a:lnTo>
                    <a:pt x="356120" y="233000"/>
                  </a:lnTo>
                  <a:lnTo>
                    <a:pt x="388495" y="164953"/>
                  </a:lnTo>
                  <a:lnTo>
                    <a:pt x="453244" y="49918"/>
                  </a:lnTo>
                  <a:lnTo>
                    <a:pt x="485618" y="15402"/>
                  </a:lnTo>
                  <a:lnTo>
                    <a:pt x="517993" y="0"/>
                  </a:lnTo>
                  <a:lnTo>
                    <a:pt x="550368" y="4035"/>
                  </a:lnTo>
                  <a:lnTo>
                    <a:pt x="582742" y="25144"/>
                  </a:lnTo>
                  <a:lnTo>
                    <a:pt x="615117" y="59540"/>
                  </a:lnTo>
                  <a:lnTo>
                    <a:pt x="679866" y="153536"/>
                  </a:lnTo>
                  <a:lnTo>
                    <a:pt x="712241" y="209172"/>
                  </a:lnTo>
                  <a:lnTo>
                    <a:pt x="744615" y="267542"/>
                  </a:lnTo>
                  <a:lnTo>
                    <a:pt x="776990" y="326297"/>
                  </a:lnTo>
                  <a:lnTo>
                    <a:pt x="971237" y="579674"/>
                  </a:lnTo>
                  <a:lnTo>
                    <a:pt x="1133110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263159" y="1585856"/>
              <a:ext cx="1100736" cy="895033"/>
            </a:xfrm>
            <a:custGeom>
              <a:avLst/>
              <a:pathLst>
                <a:path w="1100736" h="895033">
                  <a:moveTo>
                    <a:pt x="0" y="869714"/>
                  </a:moveTo>
                  <a:lnTo>
                    <a:pt x="129498" y="697462"/>
                  </a:lnTo>
                  <a:lnTo>
                    <a:pt x="161872" y="586079"/>
                  </a:lnTo>
                  <a:lnTo>
                    <a:pt x="194247" y="437595"/>
                  </a:lnTo>
                  <a:lnTo>
                    <a:pt x="226622" y="271288"/>
                  </a:lnTo>
                  <a:lnTo>
                    <a:pt x="258996" y="122318"/>
                  </a:lnTo>
                  <a:lnTo>
                    <a:pt x="291371" y="24172"/>
                  </a:lnTo>
                  <a:lnTo>
                    <a:pt x="323745" y="0"/>
                  </a:lnTo>
                  <a:lnTo>
                    <a:pt x="356120" y="38374"/>
                  </a:lnTo>
                  <a:lnTo>
                    <a:pt x="388495" y="114178"/>
                  </a:lnTo>
                  <a:lnTo>
                    <a:pt x="420869" y="203844"/>
                  </a:lnTo>
                  <a:lnTo>
                    <a:pt x="453244" y="293641"/>
                  </a:lnTo>
                  <a:lnTo>
                    <a:pt x="485618" y="378293"/>
                  </a:lnTo>
                  <a:lnTo>
                    <a:pt x="517993" y="456395"/>
                  </a:lnTo>
                  <a:lnTo>
                    <a:pt x="550368" y="526779"/>
                  </a:lnTo>
                  <a:lnTo>
                    <a:pt x="582742" y="589910"/>
                  </a:lnTo>
                  <a:lnTo>
                    <a:pt x="647491" y="693358"/>
                  </a:lnTo>
                  <a:lnTo>
                    <a:pt x="744615" y="796822"/>
                  </a:lnTo>
                  <a:lnTo>
                    <a:pt x="1100736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45165" y="1610118"/>
              <a:ext cx="1618729" cy="869145"/>
            </a:xfrm>
            <a:custGeom>
              <a:avLst/>
              <a:pathLst>
                <a:path w="1618729" h="869145">
                  <a:moveTo>
                    <a:pt x="0" y="807775"/>
                  </a:moveTo>
                  <a:lnTo>
                    <a:pt x="97123" y="829629"/>
                  </a:lnTo>
                  <a:lnTo>
                    <a:pt x="582742" y="830677"/>
                  </a:lnTo>
                  <a:lnTo>
                    <a:pt x="679866" y="743603"/>
                  </a:lnTo>
                  <a:lnTo>
                    <a:pt x="744615" y="580244"/>
                  </a:lnTo>
                  <a:lnTo>
                    <a:pt x="776990" y="454567"/>
                  </a:lnTo>
                  <a:lnTo>
                    <a:pt x="809364" y="289401"/>
                  </a:lnTo>
                  <a:lnTo>
                    <a:pt x="841739" y="166601"/>
                  </a:lnTo>
                  <a:lnTo>
                    <a:pt x="874113" y="54745"/>
                  </a:lnTo>
                  <a:lnTo>
                    <a:pt x="906488" y="4879"/>
                  </a:lnTo>
                  <a:lnTo>
                    <a:pt x="938863" y="0"/>
                  </a:lnTo>
                  <a:lnTo>
                    <a:pt x="971237" y="18287"/>
                  </a:lnTo>
                  <a:lnTo>
                    <a:pt x="1003612" y="82626"/>
                  </a:lnTo>
                  <a:lnTo>
                    <a:pt x="1035986" y="153725"/>
                  </a:lnTo>
                  <a:lnTo>
                    <a:pt x="1068361" y="239048"/>
                  </a:lnTo>
                  <a:lnTo>
                    <a:pt x="1100736" y="332553"/>
                  </a:lnTo>
                  <a:lnTo>
                    <a:pt x="1424482" y="835363"/>
                  </a:lnTo>
                  <a:lnTo>
                    <a:pt x="1618729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205958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270708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303082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367831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64955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529704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562079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594453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659203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691577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723952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56326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788701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21076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885825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918199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50574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982949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177196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339069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238333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367831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400206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432581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464955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9733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29704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62079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4453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26828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59203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91577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23952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56326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788701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21076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85825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82949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39069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203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7463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303082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400206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464955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49733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529704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62079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594453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26828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59203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91577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3952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56326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788701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821076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44822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339069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525018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25018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25018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25018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25018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25018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77754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10128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42503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7487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072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9627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25018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25018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5018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25018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25018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25018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61566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9394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2631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86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106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2343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489781" y="3084489"/>
              <a:ext cx="874113" cy="1012881"/>
            </a:xfrm>
            <a:custGeom>
              <a:avLst/>
              <a:pathLst>
                <a:path w="874113" h="1012881">
                  <a:moveTo>
                    <a:pt x="0" y="1004508"/>
                  </a:moveTo>
                  <a:lnTo>
                    <a:pt x="64749" y="758673"/>
                  </a:lnTo>
                  <a:lnTo>
                    <a:pt x="97123" y="400962"/>
                  </a:lnTo>
                  <a:lnTo>
                    <a:pt x="129498" y="64441"/>
                  </a:lnTo>
                  <a:lnTo>
                    <a:pt x="161872" y="0"/>
                  </a:lnTo>
                  <a:lnTo>
                    <a:pt x="194247" y="125267"/>
                  </a:lnTo>
                  <a:lnTo>
                    <a:pt x="258996" y="325827"/>
                  </a:lnTo>
                  <a:lnTo>
                    <a:pt x="291371" y="355877"/>
                  </a:lnTo>
                  <a:lnTo>
                    <a:pt x="323745" y="423393"/>
                  </a:lnTo>
                  <a:lnTo>
                    <a:pt x="356120" y="511610"/>
                  </a:lnTo>
                  <a:lnTo>
                    <a:pt x="420869" y="707201"/>
                  </a:lnTo>
                  <a:lnTo>
                    <a:pt x="582742" y="822097"/>
                  </a:lnTo>
                  <a:lnTo>
                    <a:pt x="615117" y="810315"/>
                  </a:lnTo>
                  <a:lnTo>
                    <a:pt x="647491" y="809709"/>
                  </a:lnTo>
                  <a:lnTo>
                    <a:pt x="679866" y="831301"/>
                  </a:lnTo>
                  <a:lnTo>
                    <a:pt x="874113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457406" y="3480162"/>
              <a:ext cx="906488" cy="612775"/>
            </a:xfrm>
            <a:custGeom>
              <a:avLst/>
              <a:pathLst>
                <a:path w="906488" h="612775">
                  <a:moveTo>
                    <a:pt x="0" y="588846"/>
                  </a:moveTo>
                  <a:lnTo>
                    <a:pt x="32374" y="556339"/>
                  </a:lnTo>
                  <a:lnTo>
                    <a:pt x="97123" y="434898"/>
                  </a:lnTo>
                  <a:lnTo>
                    <a:pt x="129498" y="354970"/>
                  </a:lnTo>
                  <a:lnTo>
                    <a:pt x="226622" y="118090"/>
                  </a:lnTo>
                  <a:lnTo>
                    <a:pt x="258996" y="44698"/>
                  </a:lnTo>
                  <a:lnTo>
                    <a:pt x="291371" y="0"/>
                  </a:lnTo>
                  <a:lnTo>
                    <a:pt x="323745" y="6447"/>
                  </a:lnTo>
                  <a:lnTo>
                    <a:pt x="356120" y="57091"/>
                  </a:lnTo>
                  <a:lnTo>
                    <a:pt x="388495" y="131867"/>
                  </a:lnTo>
                  <a:lnTo>
                    <a:pt x="420869" y="212192"/>
                  </a:lnTo>
                  <a:lnTo>
                    <a:pt x="679866" y="562004"/>
                  </a:lnTo>
                  <a:lnTo>
                    <a:pt x="809364" y="598196"/>
                  </a:lnTo>
                  <a:lnTo>
                    <a:pt x="906488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230784" y="3429323"/>
              <a:ext cx="1133110" cy="657538"/>
            </a:xfrm>
            <a:custGeom>
              <a:avLst/>
              <a:pathLst>
                <a:path w="1133110" h="657538">
                  <a:moveTo>
                    <a:pt x="0" y="657538"/>
                  </a:moveTo>
                  <a:lnTo>
                    <a:pt x="64749" y="640235"/>
                  </a:lnTo>
                  <a:lnTo>
                    <a:pt x="97123" y="628082"/>
                  </a:lnTo>
                  <a:lnTo>
                    <a:pt x="194247" y="571768"/>
                  </a:lnTo>
                  <a:lnTo>
                    <a:pt x="291371" y="466408"/>
                  </a:lnTo>
                  <a:lnTo>
                    <a:pt x="356120" y="352350"/>
                  </a:lnTo>
                  <a:lnTo>
                    <a:pt x="388495" y="282613"/>
                  </a:lnTo>
                  <a:lnTo>
                    <a:pt x="453244" y="137411"/>
                  </a:lnTo>
                  <a:lnTo>
                    <a:pt x="485618" y="72218"/>
                  </a:lnTo>
                  <a:lnTo>
                    <a:pt x="517993" y="23784"/>
                  </a:lnTo>
                  <a:lnTo>
                    <a:pt x="550368" y="0"/>
                  </a:lnTo>
                  <a:lnTo>
                    <a:pt x="582742" y="2943"/>
                  </a:lnTo>
                  <a:lnTo>
                    <a:pt x="615117" y="31458"/>
                  </a:lnTo>
                  <a:lnTo>
                    <a:pt x="647491" y="82517"/>
                  </a:lnTo>
                  <a:lnTo>
                    <a:pt x="679866" y="150524"/>
                  </a:lnTo>
                  <a:lnTo>
                    <a:pt x="744615" y="298346"/>
                  </a:lnTo>
                  <a:lnTo>
                    <a:pt x="938863" y="562374"/>
                  </a:lnTo>
                  <a:lnTo>
                    <a:pt x="1133110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464955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529704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562079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594453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626828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659203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723952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756326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88701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21076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885825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7698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080072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12447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44822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339069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432581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464955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529704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562079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659203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691577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23952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756326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8701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21076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53450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112447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241945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339069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205958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270708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303082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400206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49733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62079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594453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659203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691577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723952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56326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788701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821076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853450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885825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950574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144822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339069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461154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>
              <a:off x="2419274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29" name="rc328"/>
            <p:cNvSpPr/>
            <p:nvPr/>
          </p:nvSpPr>
          <p:spPr>
            <a:xfrm>
              <a:off x="3525018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9"/>
            <p:cNvSpPr/>
            <p:nvPr/>
          </p:nvSpPr>
          <p:spPr>
            <a:xfrm>
              <a:off x="4479127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31" name="rc330"/>
            <p:cNvSpPr/>
            <p:nvPr/>
          </p:nvSpPr>
          <p:spPr>
            <a:xfrm>
              <a:off x="1461154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2420065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3525018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3"/>
            <p:cNvSpPr/>
            <p:nvPr/>
          </p:nvSpPr>
          <p:spPr>
            <a:xfrm>
              <a:off x="4483820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1551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8755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1992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230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467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170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1516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80444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1281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519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7756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0994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6156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9394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631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586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910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2343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58011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8683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1920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4515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8395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1632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65" name="pl364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77" name="pl376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2"/>
            <p:cNvSpPr/>
            <p:nvPr/>
          </p:nvSpPr>
          <p:spPr>
            <a:xfrm>
              <a:off x="3360756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85" name="rc384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5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87" name="rc386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12962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2962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812962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5812962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12962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12962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812962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12962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12962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2962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12962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2962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2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2025-02-17T17:37:01Z</dcterms:modified>
  <cp:category/>
</cp:coreProperties>
</file>