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013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66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520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73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02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280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3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877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41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946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48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01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550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08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1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88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6402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9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1471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006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654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075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61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14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6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21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748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28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17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352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16101" y="1340754"/>
              <a:ext cx="0" cy="5067"/>
            </a:xfrm>
            <a:custGeom>
              <a:avLst/>
              <a:pathLst>
                <a:path w="0" h="5067">
                  <a:moveTo>
                    <a:pt x="0" y="0"/>
                  </a:moveTo>
                  <a:lnTo>
                    <a:pt x="0" y="50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16101" y="13458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47438" y="134582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47438" y="13728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78774" y="13728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8774" y="13863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10111" y="13863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10111" y="139988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41447" y="139988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41447" y="14404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72783" y="1440425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72783" y="14792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04120" y="1479279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04120" y="1521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35456" y="1521512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35456" y="15468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66793" y="1546852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66793" y="15823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98129" y="1582328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8129" y="16482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29466" y="1648212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29466" y="171916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0802" y="1719164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0802" y="178504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2139" y="1785047"/>
              <a:ext cx="0" cy="82777"/>
            </a:xfrm>
            <a:custGeom>
              <a:avLst/>
              <a:pathLst>
                <a:path w="0" h="82777">
                  <a:moveTo>
                    <a:pt x="0" y="0"/>
                  </a:moveTo>
                  <a:lnTo>
                    <a:pt x="0" y="827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2139" y="186782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3475" y="1867824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3475" y="18999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4812" y="1899922"/>
              <a:ext cx="0" cy="72641"/>
            </a:xfrm>
            <a:custGeom>
              <a:avLst/>
              <a:pathLst>
                <a:path w="0" h="72641">
                  <a:moveTo>
                    <a:pt x="0" y="0"/>
                  </a:moveTo>
                  <a:lnTo>
                    <a:pt x="0" y="7264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4812" y="19725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6148" y="197256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6148" y="20131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7485" y="2013106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7485" y="20435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8821" y="2043514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8821" y="20620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158" y="20620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0158" y="2068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1494" y="2068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1494" y="20756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2831" y="20756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2831" y="21026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4167" y="2102641"/>
              <a:ext cx="0" cy="37165"/>
            </a:xfrm>
            <a:custGeom>
              <a:avLst/>
              <a:pathLst>
                <a:path w="0" h="37165">
                  <a:moveTo>
                    <a:pt x="0" y="0"/>
                  </a:moveTo>
                  <a:lnTo>
                    <a:pt x="0" y="3716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4167" y="21398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5503" y="2139806"/>
              <a:ext cx="0" cy="35234"/>
            </a:xfrm>
            <a:custGeom>
              <a:avLst/>
              <a:pathLst>
                <a:path w="0" h="35234">
                  <a:moveTo>
                    <a:pt x="0" y="0"/>
                  </a:moveTo>
                  <a:lnTo>
                    <a:pt x="0" y="3523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5503" y="21750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6840" y="2175041"/>
              <a:ext cx="0" cy="33380"/>
            </a:xfrm>
            <a:custGeom>
              <a:avLst/>
              <a:pathLst>
                <a:path w="0" h="33380">
                  <a:moveTo>
                    <a:pt x="0" y="0"/>
                  </a:moveTo>
                  <a:lnTo>
                    <a:pt x="0" y="33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6840" y="22084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176" y="2208421"/>
              <a:ext cx="0" cy="12981"/>
            </a:xfrm>
            <a:custGeom>
              <a:avLst/>
              <a:pathLst>
                <a:path w="0" h="12981">
                  <a:moveTo>
                    <a:pt x="0" y="0"/>
                  </a:moveTo>
                  <a:lnTo>
                    <a:pt x="0" y="12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176" y="22214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513" y="2221402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513" y="22492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30849" y="2249219"/>
              <a:ext cx="0" cy="7417"/>
            </a:xfrm>
            <a:custGeom>
              <a:avLst/>
              <a:pathLst>
                <a:path w="0" h="7417">
                  <a:moveTo>
                    <a:pt x="0" y="0"/>
                  </a:moveTo>
                  <a:lnTo>
                    <a:pt x="0" y="741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30849" y="225663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40527" y="2256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579694" y="1340754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53428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53428" y="134075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16101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47438" y="13475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47438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78774" y="1374541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78774" y="13863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0111" y="1386366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0111" y="14184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1447" y="141846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41447" y="143873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72783" y="1438735"/>
              <a:ext cx="0" cy="16893"/>
            </a:xfrm>
            <a:custGeom>
              <a:avLst/>
              <a:pathLst>
                <a:path w="0" h="16893">
                  <a:moveTo>
                    <a:pt x="0" y="0"/>
                  </a:moveTo>
                  <a:lnTo>
                    <a:pt x="0" y="168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72783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04120" y="1455629"/>
              <a:ext cx="0" cy="52369"/>
            </a:xfrm>
            <a:custGeom>
              <a:avLst/>
              <a:pathLst>
                <a:path w="0" h="52369">
                  <a:moveTo>
                    <a:pt x="0" y="0"/>
                  </a:moveTo>
                  <a:lnTo>
                    <a:pt x="0" y="5236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04120" y="15079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35456" y="1507998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35456" y="15502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6793" y="1550231"/>
              <a:ext cx="0" cy="64194"/>
            </a:xfrm>
            <a:custGeom>
              <a:avLst/>
              <a:pathLst>
                <a:path w="0" h="64194">
                  <a:moveTo>
                    <a:pt x="0" y="0"/>
                  </a:moveTo>
                  <a:lnTo>
                    <a:pt x="0" y="641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6793" y="16144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598129" y="1614425"/>
              <a:ext cx="0" cy="97980"/>
            </a:xfrm>
            <a:custGeom>
              <a:avLst/>
              <a:pathLst>
                <a:path w="0" h="97980">
                  <a:moveTo>
                    <a:pt x="0" y="0"/>
                  </a:moveTo>
                  <a:lnTo>
                    <a:pt x="0" y="979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598129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29466" y="171240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29466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0802" y="1786737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0802" y="18120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2139" y="1812077"/>
              <a:ext cx="0" cy="43922"/>
            </a:xfrm>
            <a:custGeom>
              <a:avLst/>
              <a:pathLst>
                <a:path w="0" h="43922">
                  <a:moveTo>
                    <a:pt x="0" y="0"/>
                  </a:moveTo>
                  <a:lnTo>
                    <a:pt x="0" y="4392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2139" y="18559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3475" y="1855999"/>
              <a:ext cx="0" cy="45611"/>
            </a:xfrm>
            <a:custGeom>
              <a:avLst/>
              <a:pathLst>
                <a:path w="0" h="45611">
                  <a:moveTo>
                    <a:pt x="0" y="0"/>
                  </a:moveTo>
                  <a:lnTo>
                    <a:pt x="0" y="456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3475" y="190161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4812" y="1901611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4812" y="1920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6148" y="1920193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6148" y="195904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7485" y="19590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7485" y="19725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8821" y="197256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8821" y="19860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0158" y="1986077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0158" y="19979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1494" y="1997902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1494" y="204013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2831" y="2040136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2831" y="205871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4167" y="2058718"/>
              <a:ext cx="0" cy="48990"/>
            </a:xfrm>
            <a:custGeom>
              <a:avLst/>
              <a:pathLst>
                <a:path w="0" h="48990">
                  <a:moveTo>
                    <a:pt x="0" y="0"/>
                  </a:moveTo>
                  <a:lnTo>
                    <a:pt x="0" y="489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4167" y="21077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5503" y="2107709"/>
              <a:ext cx="0" cy="26070"/>
            </a:xfrm>
            <a:custGeom>
              <a:avLst/>
              <a:pathLst>
                <a:path w="0" h="26070">
                  <a:moveTo>
                    <a:pt x="0" y="0"/>
                  </a:moveTo>
                  <a:lnTo>
                    <a:pt x="0" y="2607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5503" y="21337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6840" y="2133779"/>
              <a:ext cx="0" cy="31656"/>
            </a:xfrm>
            <a:custGeom>
              <a:avLst/>
              <a:pathLst>
                <a:path w="0" h="31656">
                  <a:moveTo>
                    <a:pt x="0" y="0"/>
                  </a:moveTo>
                  <a:lnTo>
                    <a:pt x="0" y="3165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6840" y="216543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176" y="2165436"/>
              <a:ext cx="0" cy="40967"/>
            </a:xfrm>
            <a:custGeom>
              <a:avLst/>
              <a:pathLst>
                <a:path w="0" h="40967">
                  <a:moveTo>
                    <a:pt x="0" y="0"/>
                  </a:moveTo>
                  <a:lnTo>
                    <a:pt x="0" y="409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176" y="22064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513" y="2206404"/>
              <a:ext cx="0" cy="7448"/>
            </a:xfrm>
            <a:custGeom>
              <a:avLst/>
              <a:pathLst>
                <a:path w="0" h="7448">
                  <a:moveTo>
                    <a:pt x="0" y="0"/>
                  </a:moveTo>
                  <a:lnTo>
                    <a:pt x="0" y="74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513" y="221385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30849" y="2213853"/>
              <a:ext cx="0" cy="5586"/>
            </a:xfrm>
            <a:custGeom>
              <a:avLst/>
              <a:pathLst>
                <a:path w="0" h="5586">
                  <a:moveTo>
                    <a:pt x="0" y="0"/>
                  </a:moveTo>
                  <a:lnTo>
                    <a:pt x="0" y="55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30849" y="22194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2186" y="2219439"/>
              <a:ext cx="0" cy="5586"/>
            </a:xfrm>
            <a:custGeom>
              <a:avLst/>
              <a:pathLst>
                <a:path w="0" h="5586">
                  <a:moveTo>
                    <a:pt x="0" y="0"/>
                  </a:moveTo>
                  <a:lnTo>
                    <a:pt x="0" y="55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2186" y="2225026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4859" y="2225026"/>
              <a:ext cx="0" cy="7448"/>
            </a:xfrm>
            <a:custGeom>
              <a:avLst/>
              <a:pathLst>
                <a:path w="0" h="7448">
                  <a:moveTo>
                    <a:pt x="0" y="0"/>
                  </a:moveTo>
                  <a:lnTo>
                    <a:pt x="0" y="74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4859" y="2232474"/>
              <a:ext cx="15668" cy="0"/>
            </a:xfrm>
            <a:custGeom>
              <a:avLst/>
              <a:pathLst>
                <a:path w="15668" h="0">
                  <a:moveTo>
                    <a:pt x="0" y="0"/>
                  </a:moveTo>
                  <a:lnTo>
                    <a:pt x="156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40527" y="22324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579694" y="1345822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53428" y="1345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53428" y="134582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16101" y="134582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16101" y="1352580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78774" y="13525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78774" y="13593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10111" y="1359337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10111" y="13846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41447" y="138467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41447" y="139819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72783" y="1398191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72783" y="1410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04120" y="1410017"/>
              <a:ext cx="0" cy="45611"/>
            </a:xfrm>
            <a:custGeom>
              <a:avLst/>
              <a:pathLst>
                <a:path w="0" h="45611">
                  <a:moveTo>
                    <a:pt x="0" y="0"/>
                  </a:moveTo>
                  <a:lnTo>
                    <a:pt x="0" y="456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04120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35456" y="1455629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35456" y="149448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66793" y="1494483"/>
              <a:ext cx="0" cy="57437"/>
            </a:xfrm>
            <a:custGeom>
              <a:avLst/>
              <a:pathLst>
                <a:path w="0" h="57437">
                  <a:moveTo>
                    <a:pt x="0" y="0"/>
                  </a:moveTo>
                  <a:lnTo>
                    <a:pt x="0" y="5743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66793" y="15519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98129" y="1551920"/>
              <a:ext cx="0" cy="82777"/>
            </a:xfrm>
            <a:custGeom>
              <a:avLst/>
              <a:pathLst>
                <a:path w="0" h="82777">
                  <a:moveTo>
                    <a:pt x="0" y="0"/>
                  </a:moveTo>
                  <a:lnTo>
                    <a:pt x="0" y="827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98129" y="16346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29466" y="163469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29466" y="17022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0802" y="1702270"/>
              <a:ext cx="0" cy="50679"/>
            </a:xfrm>
            <a:custGeom>
              <a:avLst/>
              <a:pathLst>
                <a:path w="0" h="50679">
                  <a:moveTo>
                    <a:pt x="0" y="0"/>
                  </a:moveTo>
                  <a:lnTo>
                    <a:pt x="0" y="506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0802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2139" y="175295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2139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3475" y="1807009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3475" y="187796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4812" y="1877960"/>
              <a:ext cx="0" cy="72641"/>
            </a:xfrm>
            <a:custGeom>
              <a:avLst/>
              <a:pathLst>
                <a:path w="0" h="72641">
                  <a:moveTo>
                    <a:pt x="0" y="0"/>
                  </a:moveTo>
                  <a:lnTo>
                    <a:pt x="0" y="7264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4812" y="19506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6148" y="195060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6148" y="19911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7485" y="1991145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7485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8821" y="200972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8821" y="20300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0158" y="203000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0158" y="20367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1494" y="2036757"/>
              <a:ext cx="0" cy="16893"/>
            </a:xfrm>
            <a:custGeom>
              <a:avLst/>
              <a:pathLst>
                <a:path w="0" h="16893">
                  <a:moveTo>
                    <a:pt x="0" y="0"/>
                  </a:moveTo>
                  <a:lnTo>
                    <a:pt x="0" y="168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1494" y="20536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2831" y="2053650"/>
              <a:ext cx="0" cy="37165"/>
            </a:xfrm>
            <a:custGeom>
              <a:avLst/>
              <a:pathLst>
                <a:path w="0" h="37165">
                  <a:moveTo>
                    <a:pt x="0" y="0"/>
                  </a:moveTo>
                  <a:lnTo>
                    <a:pt x="0" y="3716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2831" y="209081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4167" y="2090815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4167" y="21212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5503" y="2121223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5503" y="2156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6840" y="2156699"/>
              <a:ext cx="0" cy="33608"/>
            </a:xfrm>
            <a:custGeom>
              <a:avLst/>
              <a:pathLst>
                <a:path w="0" h="33608">
                  <a:moveTo>
                    <a:pt x="0" y="0"/>
                  </a:moveTo>
                  <a:lnTo>
                    <a:pt x="0" y="336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6840" y="219030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176" y="2190308"/>
              <a:ext cx="0" cy="5601"/>
            </a:xfrm>
            <a:custGeom>
              <a:avLst/>
              <a:pathLst>
                <a:path w="0" h="5601">
                  <a:moveTo>
                    <a:pt x="0" y="0"/>
                  </a:moveTo>
                  <a:lnTo>
                    <a:pt x="0" y="560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176" y="21959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513" y="2195909"/>
              <a:ext cx="0" cy="7468"/>
            </a:xfrm>
            <a:custGeom>
              <a:avLst/>
              <a:pathLst>
                <a:path w="0" h="7468">
                  <a:moveTo>
                    <a:pt x="0" y="0"/>
                  </a:moveTo>
                  <a:lnTo>
                    <a:pt x="0" y="74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513" y="220337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30849" y="2203378"/>
              <a:ext cx="0" cy="20538"/>
            </a:xfrm>
            <a:custGeom>
              <a:avLst/>
              <a:pathLst>
                <a:path w="0" h="20538">
                  <a:moveTo>
                    <a:pt x="0" y="0"/>
                  </a:moveTo>
                  <a:lnTo>
                    <a:pt x="0" y="205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30849" y="22239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2186" y="2223917"/>
              <a:ext cx="0" cy="7468"/>
            </a:xfrm>
            <a:custGeom>
              <a:avLst/>
              <a:pathLst>
                <a:path w="0" h="7468">
                  <a:moveTo>
                    <a:pt x="0" y="0"/>
                  </a:moveTo>
                  <a:lnTo>
                    <a:pt x="0" y="74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2186" y="2231385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40527" y="22313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579694" y="1339065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16101" y="13390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16101" y="13390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47438" y="133906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47438" y="13796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78774" y="1379609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78774" y="1410017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41447" y="1410017"/>
              <a:ext cx="0" cy="5067"/>
            </a:xfrm>
            <a:custGeom>
              <a:avLst/>
              <a:pathLst>
                <a:path w="0" h="5067">
                  <a:moveTo>
                    <a:pt x="0" y="0"/>
                  </a:moveTo>
                  <a:lnTo>
                    <a:pt x="0" y="50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41447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72783" y="1415085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72783" y="1450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04120" y="1450561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04120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35456" y="148265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35456" y="15502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66793" y="1550231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66793" y="1589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98129" y="1589085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98129" y="16600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29466" y="1660037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29466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0802" y="1725921"/>
              <a:ext cx="0" cy="89534"/>
            </a:xfrm>
            <a:custGeom>
              <a:avLst/>
              <a:pathLst>
                <a:path w="0" h="89534">
                  <a:moveTo>
                    <a:pt x="0" y="0"/>
                  </a:moveTo>
                  <a:lnTo>
                    <a:pt x="0" y="8953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0802" y="18154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2139" y="1815455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2139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3475" y="184755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3475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4812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4812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6148" y="18948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6148" y="19151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7485" y="1915125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7485" y="193370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8821" y="193370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8821" y="19404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0158" y="194046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0158" y="196749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1494" y="1967495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1494" y="19793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2831" y="1979320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2831" y="20181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4167" y="201817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4167" y="20452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5503" y="2045204"/>
              <a:ext cx="0" cy="48037"/>
            </a:xfrm>
            <a:custGeom>
              <a:avLst/>
              <a:pathLst>
                <a:path w="0" h="48037">
                  <a:moveTo>
                    <a:pt x="0" y="0"/>
                  </a:moveTo>
                  <a:lnTo>
                    <a:pt x="0" y="4803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5503" y="20932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6840" y="2093241"/>
              <a:ext cx="0" cy="22171"/>
            </a:xfrm>
            <a:custGeom>
              <a:avLst/>
              <a:pathLst>
                <a:path w="0" h="22171">
                  <a:moveTo>
                    <a:pt x="0" y="0"/>
                  </a:moveTo>
                  <a:lnTo>
                    <a:pt x="0" y="221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6840" y="21154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176" y="2115413"/>
              <a:ext cx="0" cy="14780"/>
            </a:xfrm>
            <a:custGeom>
              <a:avLst/>
              <a:pathLst>
                <a:path w="0" h="14780">
                  <a:moveTo>
                    <a:pt x="0" y="0"/>
                  </a:moveTo>
                  <a:lnTo>
                    <a:pt x="0" y="14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176" y="2130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513" y="2130193"/>
              <a:ext cx="0" cy="12933"/>
            </a:xfrm>
            <a:custGeom>
              <a:avLst/>
              <a:pathLst>
                <a:path w="0" h="12933">
                  <a:moveTo>
                    <a:pt x="0" y="0"/>
                  </a:moveTo>
                  <a:lnTo>
                    <a:pt x="0" y="129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513" y="21431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30849" y="2143127"/>
              <a:ext cx="0" cy="7390"/>
            </a:xfrm>
            <a:custGeom>
              <a:avLst/>
              <a:pathLst>
                <a:path w="0" h="7390">
                  <a:moveTo>
                    <a:pt x="0" y="0"/>
                  </a:moveTo>
                  <a:lnTo>
                    <a:pt x="0" y="73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30849" y="215051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0527" y="2150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579694" y="1340754"/>
              <a:ext cx="611061" cy="0"/>
            </a:xfrm>
            <a:custGeom>
              <a:avLst/>
              <a:pathLst>
                <a:path w="611061" h="0">
                  <a:moveTo>
                    <a:pt x="0" y="0"/>
                  </a:moveTo>
                  <a:lnTo>
                    <a:pt x="611061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19075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190755" y="134075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53428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53428" y="1347512"/>
              <a:ext cx="94009" cy="0"/>
            </a:xfrm>
            <a:custGeom>
              <a:avLst/>
              <a:pathLst>
                <a:path w="94009" h="0">
                  <a:moveTo>
                    <a:pt x="0" y="0"/>
                  </a:moveTo>
                  <a:lnTo>
                    <a:pt x="9400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4743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47438" y="136778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10111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10111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41447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41447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72783" y="14015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72783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04120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04120" y="14623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35456" y="146238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35456" y="15232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66793" y="152320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66793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98129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98129" y="1624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29466" y="162456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29466" y="16853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0802" y="1685377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0802" y="175970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2139" y="175970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2139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3475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3475" y="187458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4812" y="187458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4812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6148" y="189485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6148" y="19353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7485" y="19353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7485" y="19421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8821" y="19421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8821" y="19691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0158" y="196918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0158" y="20029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1494" y="20029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1494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2831" y="200972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2831" y="20164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4167" y="20164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4167" y="205027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5503" y="205027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5503" y="20570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6840" y="20570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6840" y="20840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176" y="20840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176" y="21043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513" y="21043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513" y="21246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30849" y="212460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30849" y="2131359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3522" y="213135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3522" y="2138117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0527" y="21381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579694" y="1340754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53428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53428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284765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284765" y="134751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4743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47438" y="13677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78774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10111" y="138805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10111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41447" y="143535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41447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72783" y="14421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72783" y="14759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04120" y="14759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04120" y="149617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35456" y="14961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35456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66793" y="153671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66793" y="159753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598129" y="159753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598129" y="164483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29466" y="1644833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29466" y="171916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0802" y="1719164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0802" y="180025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2139" y="180025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2139" y="18205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3475" y="182052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3475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4812" y="185431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4812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6148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6148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7485" y="18948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7485" y="190836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8821" y="190836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8821" y="19151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0158" y="191512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0158" y="192864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1494" y="192864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1494" y="19489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2831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2831" y="1982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4167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4167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5503" y="200972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5503" y="20367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6840" y="20367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6840" y="20637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176" y="20637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176" y="20773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513" y="207730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513" y="21043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30849" y="210433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30849" y="211108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40527" y="21110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16101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47438" y="13475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47438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78774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78774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10111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10111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4144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41447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72783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72783" y="144887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04120" y="144887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04120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35456" y="148265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35456" y="151644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66793" y="151644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66793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598129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598129" y="16178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29466" y="161780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29466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0802" y="167186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0802" y="173943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2139" y="173943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2139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3475" y="178673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3475" y="182728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4812" y="182728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4812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6148" y="186106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6148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7485" y="189485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7485" y="192188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8821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8821" y="19353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0158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0158" y="19556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1494" y="19556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1494" y="19624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2831" y="19624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2831" y="1982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4167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4167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5503" y="200972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5503" y="20435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6840" y="20435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6840" y="20773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176" y="207730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176" y="213135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513" y="21313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513" y="21448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30849" y="214487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30849" y="21516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2186" y="215163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2186" y="215838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3522" y="215838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3522" y="2171903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40527" y="2171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579694" y="1340754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16101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16101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47438" y="134075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47438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7877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10111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41447" y="139481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41447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72783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72783" y="142184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04120" y="142184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04120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35456" y="145562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35456" y="152995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66793" y="1529959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66793" y="161104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598129" y="161104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598129" y="16313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29466" y="163131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29466" y="170564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0802" y="170564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0802" y="17732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2139" y="177322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2139" y="182728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3475" y="182728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3475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4812" y="184755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4812" y="190161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6148" y="190161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6148" y="19489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7485" y="19489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7485" y="19556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8821" y="19556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8821" y="19691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0158" y="19691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0158" y="19759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1494" y="19759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1494" y="19962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2831" y="19962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2831" y="20164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4167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4167" y="20300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5503" y="20300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5503" y="20637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6840" y="20637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6840" y="2077301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513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513" y="209757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30849" y="209757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30849" y="21178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2186" y="211784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2186" y="2124602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40527" y="21246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16101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16101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47438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47438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78774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10111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41447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41447" y="14083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72783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72783" y="142184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04120" y="14218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04120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35456" y="14353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35456" y="144887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66793" y="144887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66793" y="15029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598129" y="150293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98129" y="155698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29466" y="155698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29466" y="159753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0802" y="159753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0802" y="166510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2139" y="166510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2139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3475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3475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4812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4812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6148" y="174619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6148" y="17732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7485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7485" y="179349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8821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8821" y="18137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0158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158" y="183403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1494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1494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2831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2831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4167" y="185431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4167" y="186782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5503" y="186782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5503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6840" y="188133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6840" y="190836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176" y="190836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176" y="1921883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30849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30849" y="193539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40527" y="19353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579694" y="1347512"/>
              <a:ext cx="799080" cy="0"/>
            </a:xfrm>
            <a:custGeom>
              <a:avLst/>
              <a:pathLst>
                <a:path w="799080" h="0">
                  <a:moveTo>
                    <a:pt x="0" y="0"/>
                  </a:moveTo>
                  <a:lnTo>
                    <a:pt x="79908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78774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78774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10111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10111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41447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41447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72783" y="13745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72783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04120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04120" y="14285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35456" y="142859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35456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66793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66793" y="146914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98129" y="146914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98129" y="150968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29466" y="150968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29466" y="15637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0802" y="156374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0802" y="16313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2139" y="163131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2139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3475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3475" y="169213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6148" y="169213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6148" y="173267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7485" y="173267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7485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8821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8821" y="175970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0158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158" y="17799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1494" y="17799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1494" y="179349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2831" y="179349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2831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4167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4167" y="18137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5503" y="18137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5503" y="18205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6840" y="182052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6840" y="184079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176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176" y="184755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30849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30849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2186" y="186106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2186" y="1867824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40527" y="18678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579694" y="1347512"/>
              <a:ext cx="767743" cy="0"/>
            </a:xfrm>
            <a:custGeom>
              <a:avLst/>
              <a:pathLst>
                <a:path w="767743" h="0">
                  <a:moveTo>
                    <a:pt x="0" y="0"/>
                  </a:moveTo>
                  <a:lnTo>
                    <a:pt x="76774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47438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47438" y="134751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10111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10111" y="136102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41447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41447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72783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72783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04120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04120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35456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35456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66793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66793" y="14623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598129" y="146238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98129" y="151644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29466" y="151644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29466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0802" y="153671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0802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2139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2139" y="1624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3475" y="162456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3475" y="165834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4812" y="16583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4812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6148" y="167186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6148" y="16786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7485" y="167862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7485" y="1705649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0158" y="170564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158" y="1712406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2831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2831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4167" y="172592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4167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5503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5503" y="17664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6840" y="176646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6840" y="180025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176" y="180025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176" y="184755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30849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30849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2186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2186" y="1874582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40527" y="187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579694" y="1347512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16101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4743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47438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7877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78774" y="136102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10111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10111" y="13677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41447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41447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72783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72783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04120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04120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35456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35456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66793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66793" y="146914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598129" y="146914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598129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29466" y="14826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29466" y="150968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0802" y="150968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0802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2139" y="153671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2139" y="15434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3475" y="154347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3475" y="157726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4812" y="157726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4812" y="16178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6148" y="161780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6148" y="163807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7485" y="163807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7485" y="164483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8821" y="164483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8821" y="167186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1494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1494" y="169213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2831" y="169213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2831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4167" y="171240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4167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5503" y="174619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5503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6840" y="175295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6840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176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176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513" y="180700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513" y="1827280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2186" y="182728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2186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3522" y="185431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3522" y="1861067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40527" y="18610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8376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8376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8376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78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32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855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7389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992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2458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49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752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40062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5259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513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7666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9020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2735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527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21537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05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587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112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3656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619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872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2126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3795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63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8864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713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393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646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900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76199" y="1333997"/>
              <a:ext cx="1660833" cy="955882"/>
            </a:xfrm>
            <a:custGeom>
              <a:avLst/>
              <a:pathLst>
                <a:path w="1660833" h="955882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2"/>
                  </a:lnTo>
                  <a:lnTo>
                    <a:pt x="376037" y="2"/>
                  </a:lnTo>
                  <a:lnTo>
                    <a:pt x="376037" y="4"/>
                  </a:lnTo>
                  <a:lnTo>
                    <a:pt x="407374" y="4"/>
                  </a:lnTo>
                  <a:lnTo>
                    <a:pt x="407374" y="9"/>
                  </a:lnTo>
                  <a:lnTo>
                    <a:pt x="438710" y="9"/>
                  </a:lnTo>
                  <a:lnTo>
                    <a:pt x="438710" y="19"/>
                  </a:lnTo>
                  <a:lnTo>
                    <a:pt x="470047" y="19"/>
                  </a:lnTo>
                  <a:lnTo>
                    <a:pt x="470047" y="42"/>
                  </a:lnTo>
                  <a:lnTo>
                    <a:pt x="501383" y="42"/>
                  </a:lnTo>
                  <a:lnTo>
                    <a:pt x="501383" y="88"/>
                  </a:lnTo>
                  <a:lnTo>
                    <a:pt x="532720" y="88"/>
                  </a:lnTo>
                  <a:lnTo>
                    <a:pt x="532720" y="187"/>
                  </a:lnTo>
                  <a:lnTo>
                    <a:pt x="564056" y="187"/>
                  </a:lnTo>
                  <a:lnTo>
                    <a:pt x="564056" y="395"/>
                  </a:lnTo>
                  <a:lnTo>
                    <a:pt x="595392" y="395"/>
                  </a:lnTo>
                  <a:lnTo>
                    <a:pt x="595392" y="831"/>
                  </a:lnTo>
                  <a:lnTo>
                    <a:pt x="626729" y="831"/>
                  </a:lnTo>
                  <a:lnTo>
                    <a:pt x="626729" y="1733"/>
                  </a:lnTo>
                  <a:lnTo>
                    <a:pt x="658065" y="1733"/>
                  </a:lnTo>
                  <a:lnTo>
                    <a:pt x="658065" y="3584"/>
                  </a:lnTo>
                  <a:lnTo>
                    <a:pt x="689402" y="3584"/>
                  </a:lnTo>
                  <a:lnTo>
                    <a:pt x="689402" y="7152"/>
                  </a:lnTo>
                  <a:lnTo>
                    <a:pt x="720738" y="7152"/>
                  </a:lnTo>
                  <a:lnTo>
                    <a:pt x="720738" y="13895"/>
                  </a:lnTo>
                  <a:lnTo>
                    <a:pt x="752075" y="13895"/>
                  </a:lnTo>
                  <a:lnTo>
                    <a:pt x="752075" y="25452"/>
                  </a:lnTo>
                  <a:lnTo>
                    <a:pt x="783411" y="25452"/>
                  </a:lnTo>
                  <a:lnTo>
                    <a:pt x="783411" y="43094"/>
                  </a:lnTo>
                  <a:lnTo>
                    <a:pt x="814748" y="43094"/>
                  </a:lnTo>
                  <a:lnTo>
                    <a:pt x="814748" y="62755"/>
                  </a:lnTo>
                  <a:lnTo>
                    <a:pt x="846084" y="62755"/>
                  </a:lnTo>
                  <a:lnTo>
                    <a:pt x="846084" y="84001"/>
                  </a:lnTo>
                  <a:lnTo>
                    <a:pt x="877421" y="84001"/>
                  </a:lnTo>
                  <a:lnTo>
                    <a:pt x="877421" y="106269"/>
                  </a:lnTo>
                  <a:lnTo>
                    <a:pt x="908757" y="106269"/>
                  </a:lnTo>
                  <a:lnTo>
                    <a:pt x="908757" y="134344"/>
                  </a:lnTo>
                  <a:lnTo>
                    <a:pt x="940094" y="134344"/>
                  </a:lnTo>
                  <a:lnTo>
                    <a:pt x="940094" y="172098"/>
                  </a:lnTo>
                  <a:lnTo>
                    <a:pt x="971430" y="172098"/>
                  </a:lnTo>
                  <a:lnTo>
                    <a:pt x="971430" y="220205"/>
                  </a:lnTo>
                  <a:lnTo>
                    <a:pt x="1002767" y="220205"/>
                  </a:lnTo>
                  <a:lnTo>
                    <a:pt x="1002767" y="279819"/>
                  </a:lnTo>
                  <a:lnTo>
                    <a:pt x="1034103" y="279819"/>
                  </a:lnTo>
                  <a:lnTo>
                    <a:pt x="1034103" y="347328"/>
                  </a:lnTo>
                  <a:lnTo>
                    <a:pt x="1065440" y="347328"/>
                  </a:lnTo>
                  <a:lnTo>
                    <a:pt x="1065440" y="421001"/>
                  </a:lnTo>
                  <a:lnTo>
                    <a:pt x="1096776" y="421001"/>
                  </a:lnTo>
                  <a:lnTo>
                    <a:pt x="1096776" y="497748"/>
                  </a:lnTo>
                  <a:lnTo>
                    <a:pt x="1128112" y="497748"/>
                  </a:lnTo>
                  <a:lnTo>
                    <a:pt x="1128112" y="561636"/>
                  </a:lnTo>
                  <a:lnTo>
                    <a:pt x="1159449" y="561636"/>
                  </a:lnTo>
                  <a:lnTo>
                    <a:pt x="1159449" y="609426"/>
                  </a:lnTo>
                  <a:lnTo>
                    <a:pt x="1190785" y="609426"/>
                  </a:lnTo>
                  <a:lnTo>
                    <a:pt x="1190785" y="647951"/>
                  </a:lnTo>
                  <a:lnTo>
                    <a:pt x="1222122" y="647951"/>
                  </a:lnTo>
                  <a:lnTo>
                    <a:pt x="1222122" y="678937"/>
                  </a:lnTo>
                  <a:lnTo>
                    <a:pt x="1253458" y="678937"/>
                  </a:lnTo>
                  <a:lnTo>
                    <a:pt x="1253458" y="701822"/>
                  </a:lnTo>
                  <a:lnTo>
                    <a:pt x="1284795" y="701822"/>
                  </a:lnTo>
                  <a:lnTo>
                    <a:pt x="1284795" y="720966"/>
                  </a:lnTo>
                  <a:lnTo>
                    <a:pt x="1316131" y="720966"/>
                  </a:lnTo>
                  <a:lnTo>
                    <a:pt x="1316131" y="740746"/>
                  </a:lnTo>
                  <a:lnTo>
                    <a:pt x="1347468" y="740746"/>
                  </a:lnTo>
                  <a:lnTo>
                    <a:pt x="1347468" y="763847"/>
                  </a:lnTo>
                  <a:lnTo>
                    <a:pt x="1378804" y="763847"/>
                  </a:lnTo>
                  <a:lnTo>
                    <a:pt x="1378804" y="793068"/>
                  </a:lnTo>
                  <a:lnTo>
                    <a:pt x="1410141" y="793068"/>
                  </a:lnTo>
                  <a:lnTo>
                    <a:pt x="1410141" y="825988"/>
                  </a:lnTo>
                  <a:lnTo>
                    <a:pt x="1441477" y="825988"/>
                  </a:lnTo>
                  <a:lnTo>
                    <a:pt x="1441477" y="861666"/>
                  </a:lnTo>
                  <a:lnTo>
                    <a:pt x="1472814" y="861666"/>
                  </a:lnTo>
                  <a:lnTo>
                    <a:pt x="1472814" y="893399"/>
                  </a:lnTo>
                  <a:lnTo>
                    <a:pt x="1504150" y="893399"/>
                  </a:lnTo>
                  <a:lnTo>
                    <a:pt x="1504150" y="918665"/>
                  </a:lnTo>
                  <a:lnTo>
                    <a:pt x="1535487" y="918665"/>
                  </a:lnTo>
                  <a:lnTo>
                    <a:pt x="1535487" y="934175"/>
                  </a:lnTo>
                  <a:lnTo>
                    <a:pt x="1566823" y="934175"/>
                  </a:lnTo>
                  <a:lnTo>
                    <a:pt x="1566823" y="943608"/>
                  </a:lnTo>
                  <a:lnTo>
                    <a:pt x="1598160" y="943608"/>
                  </a:lnTo>
                  <a:lnTo>
                    <a:pt x="1598160" y="949293"/>
                  </a:lnTo>
                  <a:lnTo>
                    <a:pt x="1629496" y="949293"/>
                  </a:lnTo>
                  <a:lnTo>
                    <a:pt x="1629496" y="953157"/>
                  </a:lnTo>
                  <a:lnTo>
                    <a:pt x="1660833" y="953157"/>
                  </a:lnTo>
                  <a:lnTo>
                    <a:pt x="1660833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76199" y="1333997"/>
              <a:ext cx="1660833" cy="796544"/>
            </a:xfrm>
            <a:custGeom>
              <a:avLst/>
              <a:pathLst>
                <a:path w="1660833" h="796544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1"/>
                  </a:lnTo>
                  <a:lnTo>
                    <a:pt x="376037" y="1"/>
                  </a:lnTo>
                  <a:lnTo>
                    <a:pt x="376037" y="3"/>
                  </a:lnTo>
                  <a:lnTo>
                    <a:pt x="407374" y="3"/>
                  </a:lnTo>
                  <a:lnTo>
                    <a:pt x="407374" y="7"/>
                  </a:lnTo>
                  <a:lnTo>
                    <a:pt x="438710" y="7"/>
                  </a:lnTo>
                  <a:lnTo>
                    <a:pt x="438710" y="15"/>
                  </a:lnTo>
                  <a:lnTo>
                    <a:pt x="470047" y="15"/>
                  </a:lnTo>
                  <a:lnTo>
                    <a:pt x="470047" y="33"/>
                  </a:lnTo>
                  <a:lnTo>
                    <a:pt x="501383" y="33"/>
                  </a:lnTo>
                  <a:lnTo>
                    <a:pt x="501383" y="71"/>
                  </a:lnTo>
                  <a:lnTo>
                    <a:pt x="532720" y="71"/>
                  </a:lnTo>
                  <a:lnTo>
                    <a:pt x="532720" y="150"/>
                  </a:lnTo>
                  <a:lnTo>
                    <a:pt x="564056" y="150"/>
                  </a:lnTo>
                  <a:lnTo>
                    <a:pt x="564056" y="316"/>
                  </a:lnTo>
                  <a:lnTo>
                    <a:pt x="595392" y="316"/>
                  </a:lnTo>
                  <a:lnTo>
                    <a:pt x="595392" y="664"/>
                  </a:lnTo>
                  <a:lnTo>
                    <a:pt x="626729" y="664"/>
                  </a:lnTo>
                  <a:lnTo>
                    <a:pt x="626729" y="1386"/>
                  </a:lnTo>
                  <a:lnTo>
                    <a:pt x="658065" y="1386"/>
                  </a:lnTo>
                  <a:lnTo>
                    <a:pt x="658065" y="2868"/>
                  </a:lnTo>
                  <a:lnTo>
                    <a:pt x="689402" y="2868"/>
                  </a:lnTo>
                  <a:lnTo>
                    <a:pt x="689402" y="5723"/>
                  </a:lnTo>
                  <a:lnTo>
                    <a:pt x="720738" y="5723"/>
                  </a:lnTo>
                  <a:lnTo>
                    <a:pt x="720738" y="11122"/>
                  </a:lnTo>
                  <a:lnTo>
                    <a:pt x="752075" y="11122"/>
                  </a:lnTo>
                  <a:lnTo>
                    <a:pt x="752075" y="20381"/>
                  </a:lnTo>
                  <a:lnTo>
                    <a:pt x="783411" y="20381"/>
                  </a:lnTo>
                  <a:lnTo>
                    <a:pt x="783411" y="34531"/>
                  </a:lnTo>
                  <a:lnTo>
                    <a:pt x="814748" y="34531"/>
                  </a:lnTo>
                  <a:lnTo>
                    <a:pt x="814748" y="50321"/>
                  </a:lnTo>
                  <a:lnTo>
                    <a:pt x="846084" y="50321"/>
                  </a:lnTo>
                  <a:lnTo>
                    <a:pt x="846084" y="67412"/>
                  </a:lnTo>
                  <a:lnTo>
                    <a:pt x="877421" y="67412"/>
                  </a:lnTo>
                  <a:lnTo>
                    <a:pt x="877421" y="85355"/>
                  </a:lnTo>
                  <a:lnTo>
                    <a:pt x="908757" y="85355"/>
                  </a:lnTo>
                  <a:lnTo>
                    <a:pt x="908757" y="108020"/>
                  </a:lnTo>
                  <a:lnTo>
                    <a:pt x="940094" y="108020"/>
                  </a:lnTo>
                  <a:lnTo>
                    <a:pt x="940094" y="138578"/>
                  </a:lnTo>
                  <a:lnTo>
                    <a:pt x="971430" y="138578"/>
                  </a:lnTo>
                  <a:lnTo>
                    <a:pt x="971430" y="177648"/>
                  </a:lnTo>
                  <a:lnTo>
                    <a:pt x="1002767" y="177648"/>
                  </a:lnTo>
                  <a:lnTo>
                    <a:pt x="1002767" y="226274"/>
                  </a:lnTo>
                  <a:lnTo>
                    <a:pt x="1034103" y="226274"/>
                  </a:lnTo>
                  <a:lnTo>
                    <a:pt x="1034103" y="281630"/>
                  </a:lnTo>
                  <a:lnTo>
                    <a:pt x="1065440" y="281630"/>
                  </a:lnTo>
                  <a:lnTo>
                    <a:pt x="1065440" y="342404"/>
                  </a:lnTo>
                  <a:lnTo>
                    <a:pt x="1096776" y="342404"/>
                  </a:lnTo>
                  <a:lnTo>
                    <a:pt x="1096776" y="406134"/>
                  </a:lnTo>
                  <a:lnTo>
                    <a:pt x="1128112" y="406134"/>
                  </a:lnTo>
                  <a:lnTo>
                    <a:pt x="1128112" y="459523"/>
                  </a:lnTo>
                  <a:lnTo>
                    <a:pt x="1159449" y="459523"/>
                  </a:lnTo>
                  <a:lnTo>
                    <a:pt x="1159449" y="499669"/>
                  </a:lnTo>
                  <a:lnTo>
                    <a:pt x="1190785" y="499669"/>
                  </a:lnTo>
                  <a:lnTo>
                    <a:pt x="1190785" y="532165"/>
                  </a:lnTo>
                  <a:lnTo>
                    <a:pt x="1222122" y="532165"/>
                  </a:lnTo>
                  <a:lnTo>
                    <a:pt x="1222122" y="558390"/>
                  </a:lnTo>
                  <a:lnTo>
                    <a:pt x="1253458" y="558390"/>
                  </a:lnTo>
                  <a:lnTo>
                    <a:pt x="1253458" y="577810"/>
                  </a:lnTo>
                  <a:lnTo>
                    <a:pt x="1284795" y="577810"/>
                  </a:lnTo>
                  <a:lnTo>
                    <a:pt x="1284795" y="594091"/>
                  </a:lnTo>
                  <a:lnTo>
                    <a:pt x="1316131" y="594091"/>
                  </a:lnTo>
                  <a:lnTo>
                    <a:pt x="1316131" y="610944"/>
                  </a:lnTo>
                  <a:lnTo>
                    <a:pt x="1347468" y="610944"/>
                  </a:lnTo>
                  <a:lnTo>
                    <a:pt x="1347468" y="630671"/>
                  </a:lnTo>
                  <a:lnTo>
                    <a:pt x="1378804" y="630671"/>
                  </a:lnTo>
                  <a:lnTo>
                    <a:pt x="1378804" y="655691"/>
                  </a:lnTo>
                  <a:lnTo>
                    <a:pt x="1410141" y="655691"/>
                  </a:lnTo>
                  <a:lnTo>
                    <a:pt x="1410141" y="683970"/>
                  </a:lnTo>
                  <a:lnTo>
                    <a:pt x="1441477" y="683970"/>
                  </a:lnTo>
                  <a:lnTo>
                    <a:pt x="1441477" y="714731"/>
                  </a:lnTo>
                  <a:lnTo>
                    <a:pt x="1472814" y="714731"/>
                  </a:lnTo>
                  <a:lnTo>
                    <a:pt x="1472814" y="742191"/>
                  </a:lnTo>
                  <a:lnTo>
                    <a:pt x="1504150" y="742191"/>
                  </a:lnTo>
                  <a:lnTo>
                    <a:pt x="1504150" y="764124"/>
                  </a:lnTo>
                  <a:lnTo>
                    <a:pt x="1535487" y="764124"/>
                  </a:lnTo>
                  <a:lnTo>
                    <a:pt x="1535487" y="777618"/>
                  </a:lnTo>
                  <a:lnTo>
                    <a:pt x="1566823" y="777618"/>
                  </a:lnTo>
                  <a:lnTo>
                    <a:pt x="1566823" y="785837"/>
                  </a:lnTo>
                  <a:lnTo>
                    <a:pt x="1598160" y="785837"/>
                  </a:lnTo>
                  <a:lnTo>
                    <a:pt x="1598160" y="790795"/>
                  </a:lnTo>
                  <a:lnTo>
                    <a:pt x="1629496" y="790795"/>
                  </a:lnTo>
                  <a:lnTo>
                    <a:pt x="1629496" y="794166"/>
                  </a:lnTo>
                  <a:lnTo>
                    <a:pt x="1660833" y="794166"/>
                  </a:lnTo>
                  <a:lnTo>
                    <a:pt x="1660833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76199" y="1333997"/>
              <a:ext cx="1660833" cy="529880"/>
            </a:xfrm>
            <a:custGeom>
              <a:avLst/>
              <a:pathLst>
                <a:path w="1660833" h="529880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1"/>
                  </a:lnTo>
                  <a:lnTo>
                    <a:pt x="376037" y="1"/>
                  </a:lnTo>
                  <a:lnTo>
                    <a:pt x="376037" y="2"/>
                  </a:lnTo>
                  <a:lnTo>
                    <a:pt x="407374" y="2"/>
                  </a:lnTo>
                  <a:lnTo>
                    <a:pt x="407374" y="4"/>
                  </a:lnTo>
                  <a:lnTo>
                    <a:pt x="438710" y="4"/>
                  </a:lnTo>
                  <a:lnTo>
                    <a:pt x="438710" y="9"/>
                  </a:lnTo>
                  <a:lnTo>
                    <a:pt x="470047" y="9"/>
                  </a:lnTo>
                  <a:lnTo>
                    <a:pt x="470047" y="21"/>
                  </a:lnTo>
                  <a:lnTo>
                    <a:pt x="501383" y="21"/>
                  </a:lnTo>
                  <a:lnTo>
                    <a:pt x="501383" y="44"/>
                  </a:lnTo>
                  <a:lnTo>
                    <a:pt x="532720" y="44"/>
                  </a:lnTo>
                  <a:lnTo>
                    <a:pt x="532720" y="93"/>
                  </a:lnTo>
                  <a:lnTo>
                    <a:pt x="564056" y="93"/>
                  </a:lnTo>
                  <a:lnTo>
                    <a:pt x="564056" y="197"/>
                  </a:lnTo>
                  <a:lnTo>
                    <a:pt x="595392" y="197"/>
                  </a:lnTo>
                  <a:lnTo>
                    <a:pt x="595392" y="415"/>
                  </a:lnTo>
                  <a:lnTo>
                    <a:pt x="626729" y="415"/>
                  </a:lnTo>
                  <a:lnTo>
                    <a:pt x="626729" y="866"/>
                  </a:lnTo>
                  <a:lnTo>
                    <a:pt x="658065" y="866"/>
                  </a:lnTo>
                  <a:lnTo>
                    <a:pt x="658065" y="1792"/>
                  </a:lnTo>
                  <a:lnTo>
                    <a:pt x="689402" y="1792"/>
                  </a:lnTo>
                  <a:lnTo>
                    <a:pt x="689402" y="3578"/>
                  </a:lnTo>
                  <a:lnTo>
                    <a:pt x="720738" y="3578"/>
                  </a:lnTo>
                  <a:lnTo>
                    <a:pt x="720738" y="6956"/>
                  </a:lnTo>
                  <a:lnTo>
                    <a:pt x="752075" y="6956"/>
                  </a:lnTo>
                  <a:lnTo>
                    <a:pt x="752075" y="12756"/>
                  </a:lnTo>
                  <a:lnTo>
                    <a:pt x="783411" y="12756"/>
                  </a:lnTo>
                  <a:lnTo>
                    <a:pt x="783411" y="21634"/>
                  </a:lnTo>
                  <a:lnTo>
                    <a:pt x="814748" y="21634"/>
                  </a:lnTo>
                  <a:lnTo>
                    <a:pt x="814748" y="31561"/>
                  </a:lnTo>
                  <a:lnTo>
                    <a:pt x="846084" y="31561"/>
                  </a:lnTo>
                  <a:lnTo>
                    <a:pt x="846084" y="42332"/>
                  </a:lnTo>
                  <a:lnTo>
                    <a:pt x="877421" y="42332"/>
                  </a:lnTo>
                  <a:lnTo>
                    <a:pt x="877421" y="53667"/>
                  </a:lnTo>
                  <a:lnTo>
                    <a:pt x="908757" y="53667"/>
                  </a:lnTo>
                  <a:lnTo>
                    <a:pt x="908757" y="68028"/>
                  </a:lnTo>
                  <a:lnTo>
                    <a:pt x="940094" y="68028"/>
                  </a:lnTo>
                  <a:lnTo>
                    <a:pt x="940094" y="87464"/>
                  </a:lnTo>
                  <a:lnTo>
                    <a:pt x="971430" y="87464"/>
                  </a:lnTo>
                  <a:lnTo>
                    <a:pt x="971430" y="112441"/>
                  </a:lnTo>
                  <a:lnTo>
                    <a:pt x="1002767" y="112441"/>
                  </a:lnTo>
                  <a:lnTo>
                    <a:pt x="1002767" y="143731"/>
                  </a:lnTo>
                  <a:lnTo>
                    <a:pt x="1034103" y="143731"/>
                  </a:lnTo>
                  <a:lnTo>
                    <a:pt x="1034103" y="179633"/>
                  </a:lnTo>
                  <a:lnTo>
                    <a:pt x="1065440" y="179633"/>
                  </a:lnTo>
                  <a:lnTo>
                    <a:pt x="1065440" y="219405"/>
                  </a:lnTo>
                  <a:lnTo>
                    <a:pt x="1096776" y="219405"/>
                  </a:lnTo>
                  <a:lnTo>
                    <a:pt x="1096776" y="261526"/>
                  </a:lnTo>
                  <a:lnTo>
                    <a:pt x="1128112" y="261526"/>
                  </a:lnTo>
                  <a:lnTo>
                    <a:pt x="1128112" y="297152"/>
                  </a:lnTo>
                  <a:lnTo>
                    <a:pt x="1159449" y="297152"/>
                  </a:lnTo>
                  <a:lnTo>
                    <a:pt x="1159449" y="324150"/>
                  </a:lnTo>
                  <a:lnTo>
                    <a:pt x="1190785" y="324150"/>
                  </a:lnTo>
                  <a:lnTo>
                    <a:pt x="1190785" y="346139"/>
                  </a:lnTo>
                  <a:lnTo>
                    <a:pt x="1222122" y="346139"/>
                  </a:lnTo>
                  <a:lnTo>
                    <a:pt x="1222122" y="363975"/>
                  </a:lnTo>
                  <a:lnTo>
                    <a:pt x="1253458" y="363975"/>
                  </a:lnTo>
                  <a:lnTo>
                    <a:pt x="1253458" y="377235"/>
                  </a:lnTo>
                  <a:lnTo>
                    <a:pt x="1284795" y="377235"/>
                  </a:lnTo>
                  <a:lnTo>
                    <a:pt x="1284795" y="388387"/>
                  </a:lnTo>
                  <a:lnTo>
                    <a:pt x="1316131" y="388387"/>
                  </a:lnTo>
                  <a:lnTo>
                    <a:pt x="1316131" y="399965"/>
                  </a:lnTo>
                  <a:lnTo>
                    <a:pt x="1347468" y="399965"/>
                  </a:lnTo>
                  <a:lnTo>
                    <a:pt x="1347468" y="413562"/>
                  </a:lnTo>
                  <a:lnTo>
                    <a:pt x="1378804" y="413562"/>
                  </a:lnTo>
                  <a:lnTo>
                    <a:pt x="1378804" y="430877"/>
                  </a:lnTo>
                  <a:lnTo>
                    <a:pt x="1410141" y="430877"/>
                  </a:lnTo>
                  <a:lnTo>
                    <a:pt x="1410141" y="450544"/>
                  </a:lnTo>
                  <a:lnTo>
                    <a:pt x="1441477" y="450544"/>
                  </a:lnTo>
                  <a:lnTo>
                    <a:pt x="1441477" y="472054"/>
                  </a:lnTo>
                  <a:lnTo>
                    <a:pt x="1472814" y="472054"/>
                  </a:lnTo>
                  <a:lnTo>
                    <a:pt x="1472814" y="491361"/>
                  </a:lnTo>
                  <a:lnTo>
                    <a:pt x="1504150" y="491361"/>
                  </a:lnTo>
                  <a:lnTo>
                    <a:pt x="1504150" y="506855"/>
                  </a:lnTo>
                  <a:lnTo>
                    <a:pt x="1535487" y="506855"/>
                  </a:lnTo>
                  <a:lnTo>
                    <a:pt x="1535487" y="516421"/>
                  </a:lnTo>
                  <a:lnTo>
                    <a:pt x="1566823" y="516421"/>
                  </a:lnTo>
                  <a:lnTo>
                    <a:pt x="1566823" y="522259"/>
                  </a:lnTo>
                  <a:lnTo>
                    <a:pt x="1598160" y="522259"/>
                  </a:lnTo>
                  <a:lnTo>
                    <a:pt x="1598160" y="525786"/>
                  </a:lnTo>
                  <a:lnTo>
                    <a:pt x="1629496" y="525786"/>
                  </a:lnTo>
                  <a:lnTo>
                    <a:pt x="1629496" y="528186"/>
                  </a:lnTo>
                  <a:lnTo>
                    <a:pt x="1660833" y="528186"/>
                  </a:lnTo>
                  <a:lnTo>
                    <a:pt x="1660833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5030923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5030923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5030923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74882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7488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7488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42061" y="1026536"/>
              <a:ext cx="73609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640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689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147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400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654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1907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161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414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66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21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748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28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1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352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329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58294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78364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7790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0325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2860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5394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7929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63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98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532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8067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300602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313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58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112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365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619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872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2126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379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63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886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713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393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646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900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2945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479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8014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7441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997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40251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50451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7579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40114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52648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51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7718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90252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50278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2024-10-21T21:26:36Z</dcterms:modified>
  <cp:category/>
</cp:coreProperties>
</file>