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2" r:id="rId3"/>
    <p:sldId id="259" r:id="rId4"/>
    <p:sldId id="263" r:id="rId5"/>
  </p:sldIdLst>
  <p:sldSz cx="9094788" cy="12126913"/>
  <p:notesSz cx="6858000" cy="9144000"/>
  <p:defaultTextStyle>
    <a:defPPr>
      <a:defRPr lang="zh-TW"/>
    </a:defPPr>
    <a:lvl1pPr marL="0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1pPr>
    <a:lvl2pPr marL="774131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2pPr>
    <a:lvl3pPr marL="1548262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3pPr>
    <a:lvl4pPr marL="2322393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4pPr>
    <a:lvl5pPr marL="3096524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5pPr>
    <a:lvl6pPr marL="3870655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6pPr>
    <a:lvl7pPr marL="4644786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7pPr>
    <a:lvl8pPr marL="5418917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8pPr>
    <a:lvl9pPr marL="6193048" algn="l" defTabSz="1548262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B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4" autoAdjust="0"/>
    <p:restoredTop sz="94721" autoAdjust="0"/>
  </p:normalViewPr>
  <p:slideViewPr>
    <p:cSldViewPr snapToGrid="0">
      <p:cViewPr>
        <p:scale>
          <a:sx n="50" d="100"/>
          <a:sy n="50" d="100"/>
        </p:scale>
        <p:origin x="-3006" y="-138"/>
      </p:cViewPr>
      <p:guideLst>
        <p:guide orient="horz" pos="3819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109" y="1984660"/>
            <a:ext cx="7730570" cy="4221962"/>
          </a:xfrm>
        </p:spPr>
        <p:txBody>
          <a:bodyPr anchor="b"/>
          <a:lstStyle>
            <a:lvl1pPr algn="ctr"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849" y="6369437"/>
            <a:ext cx="6821091" cy="2927863"/>
          </a:xfrm>
        </p:spPr>
        <p:txBody>
          <a:bodyPr/>
          <a:lstStyle>
            <a:lvl1pPr marL="0" indent="0" algn="ctr">
              <a:buNone/>
              <a:defRPr sz="2387"/>
            </a:lvl1pPr>
            <a:lvl2pPr marL="454731" indent="0" algn="ctr">
              <a:buNone/>
              <a:defRPr sz="1989"/>
            </a:lvl2pPr>
            <a:lvl3pPr marL="909462" indent="0" algn="ctr">
              <a:buNone/>
              <a:defRPr sz="1790"/>
            </a:lvl3pPr>
            <a:lvl4pPr marL="1364193" indent="0" algn="ctr">
              <a:buNone/>
              <a:defRPr sz="1591"/>
            </a:lvl4pPr>
            <a:lvl5pPr marL="1818924" indent="0" algn="ctr">
              <a:buNone/>
              <a:defRPr sz="1591"/>
            </a:lvl5pPr>
            <a:lvl6pPr marL="2273656" indent="0" algn="ctr">
              <a:buNone/>
              <a:defRPr sz="1591"/>
            </a:lvl6pPr>
            <a:lvl7pPr marL="2728387" indent="0" algn="ctr">
              <a:buNone/>
              <a:defRPr sz="1591"/>
            </a:lvl7pPr>
            <a:lvl8pPr marL="3183118" indent="0" algn="ctr">
              <a:buNone/>
              <a:defRPr sz="1591"/>
            </a:lvl8pPr>
            <a:lvl9pPr marL="3637849" indent="0" algn="ctr">
              <a:buNone/>
              <a:defRPr sz="15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4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21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458" y="645646"/>
            <a:ext cx="1961064" cy="102769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267" y="645646"/>
            <a:ext cx="5769506" cy="1027699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43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4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30" y="3023310"/>
            <a:ext cx="7844255" cy="5044458"/>
          </a:xfrm>
        </p:spPr>
        <p:txBody>
          <a:bodyPr anchor="b"/>
          <a:lstStyle>
            <a:lvl1pPr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530" y="8115491"/>
            <a:ext cx="7844255" cy="2652761"/>
          </a:xfrm>
        </p:spPr>
        <p:txBody>
          <a:bodyPr/>
          <a:lstStyle>
            <a:lvl1pPr marL="0" indent="0">
              <a:buNone/>
              <a:defRPr sz="2387">
                <a:solidFill>
                  <a:schemeClr val="tx1"/>
                </a:solidFill>
              </a:defRPr>
            </a:lvl1pPr>
            <a:lvl2pPr marL="454731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2pPr>
            <a:lvl3pPr marL="909462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3pPr>
            <a:lvl4pPr marL="1364193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4pPr>
            <a:lvl5pPr marL="1818924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5pPr>
            <a:lvl6pPr marL="2273656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6pPr>
            <a:lvl7pPr marL="2728387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7pPr>
            <a:lvl8pPr marL="3183118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8pPr>
            <a:lvl9pPr marL="3637849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0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267" y="3228229"/>
            <a:ext cx="3865285" cy="76944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236" y="3228229"/>
            <a:ext cx="3865285" cy="76944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3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51" y="645648"/>
            <a:ext cx="7844255" cy="23439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452" y="2972779"/>
            <a:ext cx="3847521" cy="1456913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52" y="4429692"/>
            <a:ext cx="3847521" cy="651540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4237" y="2972779"/>
            <a:ext cx="3866469" cy="1456913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4237" y="4429692"/>
            <a:ext cx="3866469" cy="651540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8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7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60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51" y="808461"/>
            <a:ext cx="2933306" cy="2829613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470" y="1746054"/>
            <a:ext cx="4604236" cy="8617968"/>
          </a:xfrm>
        </p:spPr>
        <p:txBody>
          <a:bodyPr/>
          <a:lstStyle>
            <a:lvl1pPr>
              <a:defRPr sz="3183"/>
            </a:lvl1pPr>
            <a:lvl2pPr>
              <a:defRPr sz="2785"/>
            </a:lvl2pPr>
            <a:lvl3pPr>
              <a:defRPr sz="2387"/>
            </a:lvl3pPr>
            <a:lvl4pPr>
              <a:defRPr sz="1989"/>
            </a:lvl4pPr>
            <a:lvl5pPr>
              <a:defRPr sz="1989"/>
            </a:lvl5pPr>
            <a:lvl6pPr>
              <a:defRPr sz="1989"/>
            </a:lvl6pPr>
            <a:lvl7pPr>
              <a:defRPr sz="1989"/>
            </a:lvl7pPr>
            <a:lvl8pPr>
              <a:defRPr sz="1989"/>
            </a:lvl8pPr>
            <a:lvl9pPr>
              <a:defRPr sz="198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451" y="3638074"/>
            <a:ext cx="2933306" cy="6739982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4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51" y="808461"/>
            <a:ext cx="2933306" cy="2829613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6470" y="1746054"/>
            <a:ext cx="4604236" cy="8617968"/>
          </a:xfrm>
        </p:spPr>
        <p:txBody>
          <a:bodyPr anchor="t"/>
          <a:lstStyle>
            <a:lvl1pPr marL="0" indent="0">
              <a:buNone/>
              <a:defRPr sz="3183"/>
            </a:lvl1pPr>
            <a:lvl2pPr marL="454731" indent="0">
              <a:buNone/>
              <a:defRPr sz="2785"/>
            </a:lvl2pPr>
            <a:lvl3pPr marL="909462" indent="0">
              <a:buNone/>
              <a:defRPr sz="2387"/>
            </a:lvl3pPr>
            <a:lvl4pPr marL="1364193" indent="0">
              <a:buNone/>
              <a:defRPr sz="1989"/>
            </a:lvl4pPr>
            <a:lvl5pPr marL="1818924" indent="0">
              <a:buNone/>
              <a:defRPr sz="1989"/>
            </a:lvl5pPr>
            <a:lvl6pPr marL="2273656" indent="0">
              <a:buNone/>
              <a:defRPr sz="1989"/>
            </a:lvl6pPr>
            <a:lvl7pPr marL="2728387" indent="0">
              <a:buNone/>
              <a:defRPr sz="1989"/>
            </a:lvl7pPr>
            <a:lvl8pPr marL="3183118" indent="0">
              <a:buNone/>
              <a:defRPr sz="1989"/>
            </a:lvl8pPr>
            <a:lvl9pPr marL="3637849" indent="0">
              <a:buNone/>
              <a:defRPr sz="198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451" y="3638074"/>
            <a:ext cx="2933306" cy="6739982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5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267" y="645648"/>
            <a:ext cx="7844255" cy="234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267" y="3228229"/>
            <a:ext cx="7844255" cy="769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5267" y="11239854"/>
            <a:ext cx="2046327" cy="645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F48F-3EF1-4837-8519-93D0E449BA85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2649" y="11239854"/>
            <a:ext cx="3069491" cy="645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194" y="11239854"/>
            <a:ext cx="2046327" cy="645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4DA7-B8D6-49A1-B059-3BD714EAE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19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09462" rtl="0" eaLnBrk="1" latinLnBrk="0" hangingPunct="1">
        <a:lnSpc>
          <a:spcPct val="90000"/>
        </a:lnSpc>
        <a:spcBef>
          <a:spcPct val="0"/>
        </a:spcBef>
        <a:buNone/>
        <a:defRPr sz="4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66" indent="-227366" algn="l" defTabSz="909462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1pPr>
      <a:lvl2pPr marL="682097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2pPr>
      <a:lvl3pPr marL="1136828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91559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2046290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501021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955752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410483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865215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1pPr>
      <a:lvl2pPr marL="454731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2pPr>
      <a:lvl3pPr marL="909462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364193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1818924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273656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728387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183118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637849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-5341" y="0"/>
            <a:ext cx="9100129" cy="12126916"/>
            <a:chOff x="0" y="-2"/>
            <a:chExt cx="9100129" cy="12126916"/>
          </a:xfrm>
        </p:grpSpPr>
        <p:sp>
          <p:nvSpPr>
            <p:cNvPr id="3" name="矩形 2"/>
            <p:cNvSpPr/>
            <p:nvPr/>
          </p:nvSpPr>
          <p:spPr>
            <a:xfrm>
              <a:off x="0" y="-1"/>
              <a:ext cx="93600" cy="12126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3599" y="1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52484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11369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370254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129139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88024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646909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05794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164679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923564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682449" y="0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9006529" y="0"/>
              <a:ext cx="93600" cy="12126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441329" y="-2"/>
              <a:ext cx="565200" cy="12126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850366" y="295293"/>
            <a:ext cx="1511324" cy="1391655"/>
            <a:chOff x="-4490225" y="4661941"/>
            <a:chExt cx="1663908" cy="1723869"/>
          </a:xfrm>
        </p:grpSpPr>
        <p:sp>
          <p:nvSpPr>
            <p:cNvPr id="54" name="矩形 53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850366" y="1904194"/>
            <a:ext cx="7432803" cy="3686158"/>
            <a:chOff x="-4490225" y="4661941"/>
            <a:chExt cx="1663908" cy="1723869"/>
          </a:xfrm>
        </p:grpSpPr>
        <p:sp>
          <p:nvSpPr>
            <p:cNvPr id="62" name="矩形 61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847143" y="6098599"/>
            <a:ext cx="7395164" cy="1886332"/>
            <a:chOff x="847143" y="6098599"/>
            <a:chExt cx="7395164" cy="1886332"/>
          </a:xfrm>
        </p:grpSpPr>
        <p:grpSp>
          <p:nvGrpSpPr>
            <p:cNvPr id="65" name="群組 64"/>
            <p:cNvGrpSpPr/>
            <p:nvPr/>
          </p:nvGrpSpPr>
          <p:grpSpPr>
            <a:xfrm>
              <a:off x="847143" y="6098599"/>
              <a:ext cx="2073301" cy="1886332"/>
              <a:chOff x="-4490225" y="4661941"/>
              <a:chExt cx="1663908" cy="172386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-4490225" y="4661941"/>
                <a:ext cx="1663908" cy="17238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7" name="直線接點 66"/>
              <p:cNvCxnSpPr/>
              <p:nvPr/>
            </p:nvCxnSpPr>
            <p:spPr>
              <a:xfrm>
                <a:off x="-4490225" y="4661941"/>
                <a:ext cx="1663908" cy="1723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flipH="1">
                <a:off x="-4490225" y="4661941"/>
                <a:ext cx="1663908" cy="1723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/>
            <p:cNvSpPr/>
            <p:nvPr/>
          </p:nvSpPr>
          <p:spPr>
            <a:xfrm>
              <a:off x="3114124" y="6098599"/>
              <a:ext cx="5128183" cy="1886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6165698" y="11181713"/>
            <a:ext cx="553047" cy="597143"/>
            <a:chOff x="-4490225" y="4661941"/>
            <a:chExt cx="1663908" cy="1723869"/>
          </a:xfrm>
        </p:grpSpPr>
        <p:sp>
          <p:nvSpPr>
            <p:cNvPr id="104" name="矩形 103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群組 106"/>
          <p:cNvGrpSpPr/>
          <p:nvPr/>
        </p:nvGrpSpPr>
        <p:grpSpPr>
          <a:xfrm>
            <a:off x="6935716" y="11181713"/>
            <a:ext cx="553047" cy="597143"/>
            <a:chOff x="-4490225" y="4661941"/>
            <a:chExt cx="1663908" cy="1723869"/>
          </a:xfrm>
        </p:grpSpPr>
        <p:sp>
          <p:nvSpPr>
            <p:cNvPr id="108" name="矩形 107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9" name="直線接點 108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>
            <a:off x="7700966" y="11191570"/>
            <a:ext cx="553047" cy="597143"/>
            <a:chOff x="-4490225" y="4661941"/>
            <a:chExt cx="1663908" cy="1723869"/>
          </a:xfrm>
        </p:grpSpPr>
        <p:sp>
          <p:nvSpPr>
            <p:cNvPr id="112" name="矩形 111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接點 112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847144" y="8437608"/>
            <a:ext cx="7395164" cy="1886332"/>
            <a:chOff x="847143" y="6098599"/>
            <a:chExt cx="7395164" cy="1886332"/>
          </a:xfrm>
        </p:grpSpPr>
        <p:grpSp>
          <p:nvGrpSpPr>
            <p:cNvPr id="74" name="群組 73"/>
            <p:cNvGrpSpPr/>
            <p:nvPr/>
          </p:nvGrpSpPr>
          <p:grpSpPr>
            <a:xfrm>
              <a:off x="847143" y="6098599"/>
              <a:ext cx="2073301" cy="1886332"/>
              <a:chOff x="-4490225" y="4661941"/>
              <a:chExt cx="1663908" cy="1723869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4490225" y="4661941"/>
                <a:ext cx="1663908" cy="17238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7" name="直線接點 76"/>
              <p:cNvCxnSpPr/>
              <p:nvPr/>
            </p:nvCxnSpPr>
            <p:spPr>
              <a:xfrm>
                <a:off x="-4490225" y="4661941"/>
                <a:ext cx="1663908" cy="1723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 flipH="1">
                <a:off x="-4490225" y="4661941"/>
                <a:ext cx="1663908" cy="1723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矩形 74"/>
            <p:cNvSpPr/>
            <p:nvPr/>
          </p:nvSpPr>
          <p:spPr>
            <a:xfrm>
              <a:off x="3114124" y="6098599"/>
              <a:ext cx="5128183" cy="1886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482479" y="1180998"/>
            <a:ext cx="1159090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11703" y="1180998"/>
            <a:ext cx="1412181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5822245" y="1180998"/>
            <a:ext cx="878767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652261" y="1180998"/>
            <a:ext cx="1159292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3154" y="11227341"/>
            <a:ext cx="4701287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Web_homework</a:t>
            </a:r>
            <a:r>
              <a:rPr lang="en-US" altLang="zh-TW" dirty="0" smtClean="0"/>
              <a:t> 102360032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05529" y="6761079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特色介紹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233722" y="6229171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菜色名稱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3757928" y="9100088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特色介紹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386121" y="8568180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菜色名稱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6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/>
          <p:cNvGrpSpPr/>
          <p:nvPr/>
        </p:nvGrpSpPr>
        <p:grpSpPr>
          <a:xfrm>
            <a:off x="850366" y="295293"/>
            <a:ext cx="1511324" cy="1391655"/>
            <a:chOff x="-4490225" y="4661941"/>
            <a:chExt cx="1663908" cy="1723869"/>
          </a:xfrm>
        </p:grpSpPr>
        <p:sp>
          <p:nvSpPr>
            <p:cNvPr id="54" name="矩形 53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850366" y="1904194"/>
            <a:ext cx="7432803" cy="3686158"/>
            <a:chOff x="-4490225" y="4661941"/>
            <a:chExt cx="1663908" cy="1723869"/>
          </a:xfrm>
        </p:grpSpPr>
        <p:sp>
          <p:nvSpPr>
            <p:cNvPr id="62" name="矩形 61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847143" y="6098599"/>
            <a:ext cx="7395164" cy="1886332"/>
            <a:chOff x="847143" y="6098599"/>
            <a:chExt cx="7395164" cy="1886332"/>
          </a:xfrm>
        </p:grpSpPr>
        <p:grpSp>
          <p:nvGrpSpPr>
            <p:cNvPr id="65" name="群組 64"/>
            <p:cNvGrpSpPr/>
            <p:nvPr/>
          </p:nvGrpSpPr>
          <p:grpSpPr>
            <a:xfrm>
              <a:off x="847143" y="6098599"/>
              <a:ext cx="2073301" cy="1886332"/>
              <a:chOff x="-4490225" y="4661941"/>
              <a:chExt cx="1663908" cy="172386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-4490225" y="4661941"/>
                <a:ext cx="1663908" cy="17238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7" name="直線接點 66"/>
              <p:cNvCxnSpPr/>
              <p:nvPr/>
            </p:nvCxnSpPr>
            <p:spPr>
              <a:xfrm>
                <a:off x="-4490225" y="4661941"/>
                <a:ext cx="1663908" cy="1723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flipH="1">
                <a:off x="-4490225" y="4661941"/>
                <a:ext cx="1663908" cy="1723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/>
            <p:cNvSpPr/>
            <p:nvPr/>
          </p:nvSpPr>
          <p:spPr>
            <a:xfrm>
              <a:off x="3114124" y="6098599"/>
              <a:ext cx="5128183" cy="1886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6165698" y="11181713"/>
            <a:ext cx="553047" cy="597143"/>
            <a:chOff x="-4490225" y="4661941"/>
            <a:chExt cx="1663908" cy="1723869"/>
          </a:xfrm>
        </p:grpSpPr>
        <p:sp>
          <p:nvSpPr>
            <p:cNvPr id="104" name="矩形 103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群組 106"/>
          <p:cNvGrpSpPr/>
          <p:nvPr/>
        </p:nvGrpSpPr>
        <p:grpSpPr>
          <a:xfrm>
            <a:off x="6935716" y="11181713"/>
            <a:ext cx="553047" cy="597143"/>
            <a:chOff x="-4490225" y="4661941"/>
            <a:chExt cx="1663908" cy="1723869"/>
          </a:xfrm>
        </p:grpSpPr>
        <p:sp>
          <p:nvSpPr>
            <p:cNvPr id="108" name="矩形 107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9" name="直線接點 108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>
            <a:off x="7700966" y="11191570"/>
            <a:ext cx="553047" cy="597143"/>
            <a:chOff x="-4490225" y="4661941"/>
            <a:chExt cx="1663908" cy="1723869"/>
          </a:xfrm>
        </p:grpSpPr>
        <p:sp>
          <p:nvSpPr>
            <p:cNvPr id="112" name="矩形 111"/>
            <p:cNvSpPr/>
            <p:nvPr/>
          </p:nvSpPr>
          <p:spPr>
            <a:xfrm>
              <a:off x="-4490225" y="4661941"/>
              <a:ext cx="1663908" cy="1723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接點 112"/>
            <p:cNvCxnSpPr/>
            <p:nvPr/>
          </p:nvCxnSpPr>
          <p:spPr>
            <a:xfrm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flipH="1">
              <a:off x="-4490225" y="4661941"/>
              <a:ext cx="1663908" cy="172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847144" y="8437608"/>
            <a:ext cx="7395164" cy="1886332"/>
            <a:chOff x="847143" y="6098599"/>
            <a:chExt cx="7395164" cy="1886332"/>
          </a:xfrm>
        </p:grpSpPr>
        <p:grpSp>
          <p:nvGrpSpPr>
            <p:cNvPr id="74" name="群組 73"/>
            <p:cNvGrpSpPr/>
            <p:nvPr/>
          </p:nvGrpSpPr>
          <p:grpSpPr>
            <a:xfrm>
              <a:off x="847143" y="6098599"/>
              <a:ext cx="2073301" cy="1886332"/>
              <a:chOff x="-4490225" y="4661941"/>
              <a:chExt cx="1663908" cy="1723869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4490225" y="4661941"/>
                <a:ext cx="1663908" cy="17238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7" name="直線接點 76"/>
              <p:cNvCxnSpPr/>
              <p:nvPr/>
            </p:nvCxnSpPr>
            <p:spPr>
              <a:xfrm>
                <a:off x="-4490225" y="4661941"/>
                <a:ext cx="1663908" cy="1723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 flipH="1">
                <a:off x="-4490225" y="4661941"/>
                <a:ext cx="1663908" cy="1723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矩形 74"/>
            <p:cNvSpPr/>
            <p:nvPr/>
          </p:nvSpPr>
          <p:spPr>
            <a:xfrm>
              <a:off x="3114124" y="6098599"/>
              <a:ext cx="5128183" cy="1886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482479" y="1180998"/>
            <a:ext cx="1159090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11703" y="1180998"/>
            <a:ext cx="1412181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5822245" y="1180998"/>
            <a:ext cx="878767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652261" y="1180998"/>
            <a:ext cx="1159292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3154" y="11227341"/>
            <a:ext cx="4701287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Web_homework</a:t>
            </a:r>
            <a:r>
              <a:rPr lang="en-US" altLang="zh-TW" dirty="0" smtClean="0"/>
              <a:t> 102360032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05529" y="6761079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特色介紹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233722" y="6229171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菜色名稱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3757928" y="9100088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特色介紹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386121" y="8568180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菜色名稱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" y="0"/>
            <a:ext cx="9094788" cy="174237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0" y="1742370"/>
            <a:ext cx="9094788" cy="9085287"/>
          </a:xfrm>
          <a:prstGeom prst="rect">
            <a:avLst/>
          </a:prstGeom>
          <a:solidFill>
            <a:schemeClr val="accent3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0" y="10830179"/>
            <a:ext cx="9094788" cy="1917067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0"/>
            <a:ext cx="9094788" cy="174237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40" y="229120"/>
            <a:ext cx="1504950" cy="145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矩形 84"/>
          <p:cNvSpPr/>
          <p:nvPr/>
        </p:nvSpPr>
        <p:spPr>
          <a:xfrm>
            <a:off x="0" y="10830180"/>
            <a:ext cx="9094788" cy="1296734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3" name="Picture 9" descr="D:\大學\大三\3下\網頁\wee5_hw\hw5_web\材料\social_twitter_bi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55" y="11185341"/>
            <a:ext cx="630880" cy="6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大學\大三\3下\網頁\wee5_hw\hw5_web\材料\goog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09" y="11185341"/>
            <a:ext cx="538453" cy="5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大學\大三\3下\網頁\wee5_hw\hw5_web\材料\facebo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97" y="11215068"/>
            <a:ext cx="563787" cy="5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-8131" y="1744893"/>
            <a:ext cx="9094788" cy="9085287"/>
          </a:xfrm>
          <a:prstGeom prst="rect">
            <a:avLst/>
          </a:prstGeom>
          <a:solidFill>
            <a:schemeClr val="accent3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2479" y="1180998"/>
            <a:ext cx="1159090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11703" y="1180998"/>
            <a:ext cx="1412181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5822245" y="1180998"/>
            <a:ext cx="878767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652261" y="1180998"/>
            <a:ext cx="1159292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3154" y="11227341"/>
            <a:ext cx="4701287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Web_homework</a:t>
            </a:r>
            <a:r>
              <a:rPr lang="en-US" altLang="zh-TW" dirty="0" smtClean="0"/>
              <a:t> 102360032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93495" y="6666917"/>
            <a:ext cx="4969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我</a:t>
            </a:r>
            <a:r>
              <a:rPr lang="zh-TW" altLang="en-US" sz="1600" dirty="0"/>
              <a:t>的料理是炸鳳尾蝦，就是將蝦子裹碎核桃去炸的。鮮脆可口的核果外衣經由炸後其香味立即倍增，堪稱人間第一美味。</a:t>
            </a:r>
          </a:p>
          <a:p>
            <a:r>
              <a:rPr lang="zh-TW" altLang="en-US" sz="1600" dirty="0"/>
              <a:t>搭配特製醬汁食用，味道更是妙不可言，跟醬汁的巧妙組合正是這道料理的精華所在。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3193495" y="6229171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炸鳳尾蝦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3094769" y="8795782"/>
            <a:ext cx="504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擁有一般麻婆豆腐所具備的「辣」「香」「色」「燙」「麻」五個特色之外的第六個特色「酥」，進而形成「六神合體六味一體」的</a:t>
            </a:r>
            <a:r>
              <a:rPr lang="zh-TW" altLang="en-US" sz="1600" dirty="0" smtClean="0"/>
              <a:t>味道。</a:t>
            </a:r>
            <a:endParaRPr lang="zh-TW" altLang="en-US" sz="1600" dirty="0"/>
          </a:p>
          <a:p>
            <a:r>
              <a:rPr lang="zh-TW" altLang="en-US" sz="1600" dirty="0"/>
              <a:t>對腸胃負擔極小，久未進食的人連吃好幾份也</a:t>
            </a:r>
            <a:r>
              <a:rPr lang="zh-TW" altLang="en-US" sz="1600" dirty="0" smtClean="0"/>
              <a:t>沒事。</a:t>
            </a:r>
            <a:endParaRPr lang="zh-TW" altLang="en-US" sz="1600" dirty="0"/>
          </a:p>
          <a:p>
            <a:r>
              <a:rPr lang="zh-TW" altLang="en-US" sz="1600" dirty="0"/>
              <a:t>以處理過的大豆代替絞肉，因為大豆沒有絞肉中的肉筋所以吃起來會產生酥爽的</a:t>
            </a:r>
            <a:r>
              <a:rPr lang="zh-TW" altLang="en-US" sz="1600" dirty="0" smtClean="0"/>
              <a:t>口感。</a:t>
            </a:r>
            <a:endParaRPr lang="zh-TW" altLang="en-US" sz="16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114125" y="8355330"/>
            <a:ext cx="4856187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魔幻麻婆豆腐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7143" y="5609733"/>
            <a:ext cx="2531462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本周特價推薦</a:t>
            </a:r>
            <a:endParaRPr lang="zh-TW" altLang="en-US" dirty="0"/>
          </a:p>
        </p:txBody>
      </p:sp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1" y="6329576"/>
            <a:ext cx="20955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5" y="8561624"/>
            <a:ext cx="2095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3" y="1923575"/>
            <a:ext cx="7429500" cy="368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7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94788" cy="12126913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10896600"/>
            <a:ext cx="9094788" cy="12303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3" name="Picture 9" descr="D:\大學\大三\3下\網頁\wee5_hw\hw5_web\材料\social_twitter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55" y="11185341"/>
            <a:ext cx="630880" cy="6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大學\大三\3下\網頁\wee5_hw\hw5_web\材料\goo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09" y="11185341"/>
            <a:ext cx="538453" cy="5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大學\大三\3下\網頁\wee5_hw\hw5_web\材料\faceboo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97" y="11215068"/>
            <a:ext cx="563787" cy="5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482479" y="1180998"/>
            <a:ext cx="1159090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11703" y="1180998"/>
            <a:ext cx="1412181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5822245" y="1180998"/>
            <a:ext cx="878767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652261" y="1180998"/>
            <a:ext cx="1159292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3154" y="11227341"/>
            <a:ext cx="4701287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Web_homework</a:t>
            </a:r>
            <a:r>
              <a:rPr lang="en-US" altLang="zh-TW" dirty="0" smtClean="0">
                <a:solidFill>
                  <a:schemeClr val="bg1"/>
                </a:solidFill>
              </a:rPr>
              <a:t> 102360032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93495" y="6666917"/>
            <a:ext cx="4969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我</a:t>
            </a:r>
            <a:r>
              <a:rPr lang="zh-TW" altLang="en-US" sz="1600" dirty="0"/>
              <a:t>的料理是炸鳳尾蝦，就是將蝦子裹碎核桃去炸的。鮮脆可口的核果外衣經由炸後其香味立即倍增，堪稱人間第一美味。</a:t>
            </a:r>
          </a:p>
          <a:p>
            <a:r>
              <a:rPr lang="zh-TW" altLang="en-US" sz="1600" dirty="0"/>
              <a:t>搭配特製醬汁食用，味道更是妙不可言，跟醬汁的巧妙組合正是這道料理的精華所在。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3099136" y="6094717"/>
            <a:ext cx="21667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炸鳳尾蝦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094769" y="8795782"/>
            <a:ext cx="504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擁有一般麻婆豆腐所具備的「辣」「香」「色」「燙」「麻」五個特色之外的第六個特色「酥」，進而形成「六神合體六味一體」的</a:t>
            </a:r>
            <a:r>
              <a:rPr lang="zh-TW" altLang="en-US" sz="1600" dirty="0" smtClean="0"/>
              <a:t>味道。</a:t>
            </a:r>
            <a:endParaRPr lang="zh-TW" altLang="en-US" sz="1600" dirty="0"/>
          </a:p>
          <a:p>
            <a:r>
              <a:rPr lang="zh-TW" altLang="en-US" sz="1600" dirty="0"/>
              <a:t>對腸胃負擔極小，久未進食的人連吃好幾份也</a:t>
            </a:r>
            <a:r>
              <a:rPr lang="zh-TW" altLang="en-US" sz="1600" dirty="0" smtClean="0"/>
              <a:t>沒事。</a:t>
            </a:r>
            <a:endParaRPr lang="zh-TW" altLang="en-US" sz="1600" dirty="0"/>
          </a:p>
          <a:p>
            <a:r>
              <a:rPr lang="zh-TW" altLang="en-US" sz="1600" dirty="0"/>
              <a:t>以處理過的大豆代替絞肉，因為大豆沒有絞肉中的肉筋所以吃起來會產生酥爽的</a:t>
            </a:r>
            <a:r>
              <a:rPr lang="zh-TW" altLang="en-US" sz="1600" dirty="0" smtClean="0"/>
              <a:t>口感。</a:t>
            </a:r>
            <a:endParaRPr lang="zh-TW" altLang="en-US" sz="16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114125" y="8143224"/>
            <a:ext cx="4856187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魔幻麻婆豆腐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47143" y="5609733"/>
            <a:ext cx="2531462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本周特價推薦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1" y="6329576"/>
            <a:ext cx="20955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5" y="8561624"/>
            <a:ext cx="2095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3" y="1923575"/>
            <a:ext cx="7429500" cy="368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3" y="147285"/>
            <a:ext cx="14859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1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370</Words>
  <Application>Microsoft Office PowerPoint</Application>
  <PresentationFormat>自訂</PresentationFormat>
  <Paragraphs>44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%USERNAME%</dc:creator>
  <cp:lastModifiedBy>王祥益</cp:lastModifiedBy>
  <cp:revision>23</cp:revision>
  <dcterms:created xsi:type="dcterms:W3CDTF">2016-03-28T07:24:51Z</dcterms:created>
  <dcterms:modified xsi:type="dcterms:W3CDTF">2016-03-29T07:32:33Z</dcterms:modified>
</cp:coreProperties>
</file>