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4" r:id="rId5"/>
    <p:sldId id="262" r:id="rId6"/>
    <p:sldId id="267" r:id="rId7"/>
    <p:sldId id="261" r:id="rId8"/>
    <p:sldId id="263" r:id="rId9"/>
    <p:sldId id="266" r:id="rId10"/>
    <p:sldId id="268" r:id="rId11"/>
    <p:sldId id="269" r:id="rId12"/>
    <p:sldId id="270" r:id="rId13"/>
    <p:sldId id="265" r:id="rId14"/>
  </p:sldIdLst>
  <p:sldSz cx="11366500" cy="8640763"/>
  <p:notesSz cx="6858000" cy="9144000"/>
  <p:defaultTextStyle>
    <a:defPPr>
      <a:defRPr lang="zh-TW"/>
    </a:defPPr>
    <a:lvl1pPr marL="0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1pPr>
    <a:lvl2pPr marL="508361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2pPr>
    <a:lvl3pPr marL="1016721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3pPr>
    <a:lvl4pPr marL="1525082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4pPr>
    <a:lvl5pPr marL="2033443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5pPr>
    <a:lvl6pPr marL="2541803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6pPr>
    <a:lvl7pPr marL="3050164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7pPr>
    <a:lvl8pPr marL="3558525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8pPr>
    <a:lvl9pPr marL="4066885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42"/>
    <a:srgbClr val="FFA03C"/>
    <a:srgbClr val="FF9C24"/>
    <a:srgbClr val="FF8C00"/>
    <a:srgbClr val="FAB45A"/>
    <a:srgbClr val="E5E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-1338" y="228"/>
      </p:cViewPr>
      <p:guideLst>
        <p:guide orient="horz" pos="2721"/>
        <p:guide pos="35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488" y="1414125"/>
            <a:ext cx="9661525" cy="3008266"/>
          </a:xfrm>
        </p:spPr>
        <p:txBody>
          <a:bodyPr anchor="b"/>
          <a:lstStyle>
            <a:lvl1pPr algn="ctr">
              <a:defRPr sz="596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814" y="4538401"/>
            <a:ext cx="8524875" cy="2086184"/>
          </a:xfrm>
        </p:spPr>
        <p:txBody>
          <a:bodyPr/>
          <a:lstStyle>
            <a:lvl1pPr marL="0" indent="0" algn="ctr">
              <a:buNone/>
              <a:defRPr sz="2387"/>
            </a:lvl1pPr>
            <a:lvl2pPr marL="454731" indent="0" algn="ctr">
              <a:buNone/>
              <a:defRPr sz="1989"/>
            </a:lvl2pPr>
            <a:lvl3pPr marL="909462" indent="0" algn="ctr">
              <a:buNone/>
              <a:defRPr sz="1790"/>
            </a:lvl3pPr>
            <a:lvl4pPr marL="1364193" indent="0" algn="ctr">
              <a:buNone/>
              <a:defRPr sz="1591"/>
            </a:lvl4pPr>
            <a:lvl5pPr marL="1818924" indent="0" algn="ctr">
              <a:buNone/>
              <a:defRPr sz="1591"/>
            </a:lvl5pPr>
            <a:lvl6pPr marL="2273656" indent="0" algn="ctr">
              <a:buNone/>
              <a:defRPr sz="1591"/>
            </a:lvl6pPr>
            <a:lvl7pPr marL="2728387" indent="0" algn="ctr">
              <a:buNone/>
              <a:defRPr sz="1591"/>
            </a:lvl7pPr>
            <a:lvl8pPr marL="3183118" indent="0" algn="ctr">
              <a:buNone/>
              <a:defRPr sz="1591"/>
            </a:lvl8pPr>
            <a:lvl9pPr marL="3637849" indent="0" algn="ctr">
              <a:buNone/>
              <a:defRPr sz="1591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7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0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34152" y="460042"/>
            <a:ext cx="2450902" cy="732264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1447" y="460042"/>
            <a:ext cx="7210623" cy="732264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21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5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28" y="2154194"/>
            <a:ext cx="9803607" cy="3594317"/>
          </a:xfrm>
        </p:spPr>
        <p:txBody>
          <a:bodyPr anchor="b"/>
          <a:lstStyle>
            <a:lvl1pPr>
              <a:defRPr sz="596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528" y="5782513"/>
            <a:ext cx="9803607" cy="1890166"/>
          </a:xfrm>
        </p:spPr>
        <p:txBody>
          <a:bodyPr/>
          <a:lstStyle>
            <a:lvl1pPr marL="0" indent="0">
              <a:buNone/>
              <a:defRPr sz="2387">
                <a:solidFill>
                  <a:schemeClr val="tx1"/>
                </a:solidFill>
              </a:defRPr>
            </a:lvl1pPr>
            <a:lvl2pPr marL="454731" indent="0">
              <a:buNone/>
              <a:defRPr sz="1989">
                <a:solidFill>
                  <a:schemeClr val="tx1">
                    <a:tint val="75000"/>
                  </a:schemeClr>
                </a:solidFill>
              </a:defRPr>
            </a:lvl2pPr>
            <a:lvl3pPr marL="909462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3pPr>
            <a:lvl4pPr marL="1364193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4pPr>
            <a:lvl5pPr marL="1818924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5pPr>
            <a:lvl6pPr marL="2273656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6pPr>
            <a:lvl7pPr marL="2728387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7pPr>
            <a:lvl8pPr marL="3183118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8pPr>
            <a:lvl9pPr marL="3637849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50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1448" y="2300204"/>
            <a:ext cx="4830763" cy="54824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4291" y="2300204"/>
            <a:ext cx="4830763" cy="54824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91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27" y="460043"/>
            <a:ext cx="9803607" cy="167014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29" y="2118189"/>
            <a:ext cx="4808562" cy="1038091"/>
          </a:xfrm>
        </p:spPr>
        <p:txBody>
          <a:bodyPr anchor="b"/>
          <a:lstStyle>
            <a:lvl1pPr marL="0" indent="0">
              <a:buNone/>
              <a:defRPr sz="2387" b="1"/>
            </a:lvl1pPr>
            <a:lvl2pPr marL="454731" indent="0">
              <a:buNone/>
              <a:defRPr sz="1989" b="1"/>
            </a:lvl2pPr>
            <a:lvl3pPr marL="909462" indent="0">
              <a:buNone/>
              <a:defRPr sz="1790" b="1"/>
            </a:lvl3pPr>
            <a:lvl4pPr marL="1364193" indent="0">
              <a:buNone/>
              <a:defRPr sz="1591" b="1"/>
            </a:lvl4pPr>
            <a:lvl5pPr marL="1818924" indent="0">
              <a:buNone/>
              <a:defRPr sz="1591" b="1"/>
            </a:lvl5pPr>
            <a:lvl6pPr marL="2273656" indent="0">
              <a:buNone/>
              <a:defRPr sz="1591" b="1"/>
            </a:lvl6pPr>
            <a:lvl7pPr marL="2728387" indent="0">
              <a:buNone/>
              <a:defRPr sz="1591" b="1"/>
            </a:lvl7pPr>
            <a:lvl8pPr marL="3183118" indent="0">
              <a:buNone/>
              <a:defRPr sz="1591" b="1"/>
            </a:lvl8pPr>
            <a:lvl9pPr marL="3637849" indent="0">
              <a:buNone/>
              <a:defRPr sz="159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929" y="3156279"/>
            <a:ext cx="4808562" cy="4642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54292" y="2118189"/>
            <a:ext cx="4832242" cy="1038091"/>
          </a:xfrm>
        </p:spPr>
        <p:txBody>
          <a:bodyPr anchor="b"/>
          <a:lstStyle>
            <a:lvl1pPr marL="0" indent="0">
              <a:buNone/>
              <a:defRPr sz="2387" b="1"/>
            </a:lvl1pPr>
            <a:lvl2pPr marL="454731" indent="0">
              <a:buNone/>
              <a:defRPr sz="1989" b="1"/>
            </a:lvl2pPr>
            <a:lvl3pPr marL="909462" indent="0">
              <a:buNone/>
              <a:defRPr sz="1790" b="1"/>
            </a:lvl3pPr>
            <a:lvl4pPr marL="1364193" indent="0">
              <a:buNone/>
              <a:defRPr sz="1591" b="1"/>
            </a:lvl4pPr>
            <a:lvl5pPr marL="1818924" indent="0">
              <a:buNone/>
              <a:defRPr sz="1591" b="1"/>
            </a:lvl5pPr>
            <a:lvl6pPr marL="2273656" indent="0">
              <a:buNone/>
              <a:defRPr sz="1591" b="1"/>
            </a:lvl6pPr>
            <a:lvl7pPr marL="2728387" indent="0">
              <a:buNone/>
              <a:defRPr sz="1591" b="1"/>
            </a:lvl7pPr>
            <a:lvl8pPr marL="3183118" indent="0">
              <a:buNone/>
              <a:defRPr sz="1591" b="1"/>
            </a:lvl8pPr>
            <a:lvl9pPr marL="3637849" indent="0">
              <a:buNone/>
              <a:defRPr sz="159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54292" y="3156279"/>
            <a:ext cx="4832242" cy="4642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13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39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27" y="576051"/>
            <a:ext cx="3665992" cy="2016178"/>
          </a:xfrm>
        </p:spPr>
        <p:txBody>
          <a:bodyPr anchor="b"/>
          <a:lstStyle>
            <a:lvl1pPr>
              <a:defRPr sz="31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244" y="1244112"/>
            <a:ext cx="5754290" cy="6140542"/>
          </a:xfrm>
        </p:spPr>
        <p:txBody>
          <a:bodyPr/>
          <a:lstStyle>
            <a:lvl1pPr>
              <a:defRPr sz="3183"/>
            </a:lvl1pPr>
            <a:lvl2pPr>
              <a:defRPr sz="2785"/>
            </a:lvl2pPr>
            <a:lvl3pPr>
              <a:defRPr sz="2387"/>
            </a:lvl3pPr>
            <a:lvl4pPr>
              <a:defRPr sz="1989"/>
            </a:lvl4pPr>
            <a:lvl5pPr>
              <a:defRPr sz="1989"/>
            </a:lvl5pPr>
            <a:lvl6pPr>
              <a:defRPr sz="1989"/>
            </a:lvl6pPr>
            <a:lvl7pPr>
              <a:defRPr sz="1989"/>
            </a:lvl7pPr>
            <a:lvl8pPr>
              <a:defRPr sz="1989"/>
            </a:lvl8pPr>
            <a:lvl9pPr>
              <a:defRPr sz="198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927" y="2592230"/>
            <a:ext cx="3665992" cy="4802425"/>
          </a:xfrm>
        </p:spPr>
        <p:txBody>
          <a:bodyPr/>
          <a:lstStyle>
            <a:lvl1pPr marL="0" indent="0">
              <a:buNone/>
              <a:defRPr sz="1591"/>
            </a:lvl1pPr>
            <a:lvl2pPr marL="454731" indent="0">
              <a:buNone/>
              <a:defRPr sz="1392"/>
            </a:lvl2pPr>
            <a:lvl3pPr marL="909462" indent="0">
              <a:buNone/>
              <a:defRPr sz="1194"/>
            </a:lvl3pPr>
            <a:lvl4pPr marL="1364193" indent="0">
              <a:buNone/>
              <a:defRPr sz="995"/>
            </a:lvl4pPr>
            <a:lvl5pPr marL="1818924" indent="0">
              <a:buNone/>
              <a:defRPr sz="995"/>
            </a:lvl5pPr>
            <a:lvl6pPr marL="2273656" indent="0">
              <a:buNone/>
              <a:defRPr sz="995"/>
            </a:lvl6pPr>
            <a:lvl7pPr marL="2728387" indent="0">
              <a:buNone/>
              <a:defRPr sz="995"/>
            </a:lvl7pPr>
            <a:lvl8pPr marL="3183118" indent="0">
              <a:buNone/>
              <a:defRPr sz="995"/>
            </a:lvl8pPr>
            <a:lvl9pPr marL="3637849" indent="0">
              <a:buNone/>
              <a:defRPr sz="99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66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27" y="576051"/>
            <a:ext cx="3665992" cy="2016178"/>
          </a:xfrm>
        </p:spPr>
        <p:txBody>
          <a:bodyPr anchor="b"/>
          <a:lstStyle>
            <a:lvl1pPr>
              <a:defRPr sz="31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244" y="1244112"/>
            <a:ext cx="5754290" cy="6140542"/>
          </a:xfrm>
        </p:spPr>
        <p:txBody>
          <a:bodyPr anchor="t"/>
          <a:lstStyle>
            <a:lvl1pPr marL="0" indent="0">
              <a:buNone/>
              <a:defRPr sz="3183"/>
            </a:lvl1pPr>
            <a:lvl2pPr marL="454731" indent="0">
              <a:buNone/>
              <a:defRPr sz="2785"/>
            </a:lvl2pPr>
            <a:lvl3pPr marL="909462" indent="0">
              <a:buNone/>
              <a:defRPr sz="2387"/>
            </a:lvl3pPr>
            <a:lvl4pPr marL="1364193" indent="0">
              <a:buNone/>
              <a:defRPr sz="1989"/>
            </a:lvl4pPr>
            <a:lvl5pPr marL="1818924" indent="0">
              <a:buNone/>
              <a:defRPr sz="1989"/>
            </a:lvl5pPr>
            <a:lvl6pPr marL="2273656" indent="0">
              <a:buNone/>
              <a:defRPr sz="1989"/>
            </a:lvl6pPr>
            <a:lvl7pPr marL="2728387" indent="0">
              <a:buNone/>
              <a:defRPr sz="1989"/>
            </a:lvl7pPr>
            <a:lvl8pPr marL="3183118" indent="0">
              <a:buNone/>
              <a:defRPr sz="1989"/>
            </a:lvl8pPr>
            <a:lvl9pPr marL="3637849" indent="0">
              <a:buNone/>
              <a:defRPr sz="198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927" y="2592230"/>
            <a:ext cx="3665992" cy="4802425"/>
          </a:xfrm>
        </p:spPr>
        <p:txBody>
          <a:bodyPr/>
          <a:lstStyle>
            <a:lvl1pPr marL="0" indent="0">
              <a:buNone/>
              <a:defRPr sz="1591"/>
            </a:lvl1pPr>
            <a:lvl2pPr marL="454731" indent="0">
              <a:buNone/>
              <a:defRPr sz="1392"/>
            </a:lvl2pPr>
            <a:lvl3pPr marL="909462" indent="0">
              <a:buNone/>
              <a:defRPr sz="1194"/>
            </a:lvl3pPr>
            <a:lvl4pPr marL="1364193" indent="0">
              <a:buNone/>
              <a:defRPr sz="995"/>
            </a:lvl4pPr>
            <a:lvl5pPr marL="1818924" indent="0">
              <a:buNone/>
              <a:defRPr sz="995"/>
            </a:lvl5pPr>
            <a:lvl6pPr marL="2273656" indent="0">
              <a:buNone/>
              <a:defRPr sz="995"/>
            </a:lvl6pPr>
            <a:lvl7pPr marL="2728387" indent="0">
              <a:buNone/>
              <a:defRPr sz="995"/>
            </a:lvl7pPr>
            <a:lvl8pPr marL="3183118" indent="0">
              <a:buNone/>
              <a:defRPr sz="995"/>
            </a:lvl8pPr>
            <a:lvl9pPr marL="3637849" indent="0">
              <a:buNone/>
              <a:defRPr sz="99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79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1448" y="460043"/>
            <a:ext cx="980360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448" y="2300204"/>
            <a:ext cx="980360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448" y="8008710"/>
            <a:ext cx="255746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5154" y="8008710"/>
            <a:ext cx="3836194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7591" y="8008710"/>
            <a:ext cx="255746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83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09462" rtl="0" eaLnBrk="1" latinLnBrk="0" hangingPunct="1">
        <a:lnSpc>
          <a:spcPct val="90000"/>
        </a:lnSpc>
        <a:spcBef>
          <a:spcPct val="0"/>
        </a:spcBef>
        <a:buNone/>
        <a:defRPr sz="43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66" indent="-227366" algn="l" defTabSz="909462" rtl="0" eaLnBrk="1" latinLnBrk="0" hangingPunct="1">
        <a:lnSpc>
          <a:spcPct val="90000"/>
        </a:lnSpc>
        <a:spcBef>
          <a:spcPts val="995"/>
        </a:spcBef>
        <a:buFont typeface="Arial" panose="020B0604020202020204" pitchFamily="34" charset="0"/>
        <a:buChar char="•"/>
        <a:defRPr sz="2785" kern="1200">
          <a:solidFill>
            <a:schemeClr val="tx1"/>
          </a:solidFill>
          <a:latin typeface="+mn-lt"/>
          <a:ea typeface="+mn-ea"/>
          <a:cs typeface="+mn-cs"/>
        </a:defRPr>
      </a:lvl1pPr>
      <a:lvl2pPr marL="682097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2387" kern="1200">
          <a:solidFill>
            <a:schemeClr val="tx1"/>
          </a:solidFill>
          <a:latin typeface="+mn-lt"/>
          <a:ea typeface="+mn-ea"/>
          <a:cs typeface="+mn-cs"/>
        </a:defRPr>
      </a:lvl2pPr>
      <a:lvl3pPr marL="1136828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3pPr>
      <a:lvl4pPr marL="1591559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4pPr>
      <a:lvl5pPr marL="2046290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5pPr>
      <a:lvl6pPr marL="2501021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6pPr>
      <a:lvl7pPr marL="2955752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7pPr>
      <a:lvl8pPr marL="3410483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8pPr>
      <a:lvl9pPr marL="3865215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1pPr>
      <a:lvl2pPr marL="454731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2pPr>
      <a:lvl3pPr marL="909462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364193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4pPr>
      <a:lvl5pPr marL="1818924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5pPr>
      <a:lvl6pPr marL="2273656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6pPr>
      <a:lvl7pPr marL="2728387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7pPr>
      <a:lvl8pPr marL="3183118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8pPr>
      <a:lvl9pPr marL="3637849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1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設計概念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這次其中專題需要選擇生活中的問題進行解決，而我們互相討論之後覺得資工系的網站還有得擴充，所以就以這方面進行專題，我們想補充的主要有三個部分：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第一部分是考古題，資工系有許多經典的科目會進行考試，而擁有考古題的人代表著掌握了先機，掌握先機的人往往能更好的準備與考到更好的成績，但也有些人苦於沒有得到學長姊的傳承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像是中途轉進來的學生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，所以就在此設一個頁面分享。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第二部分是課程的技能樹，有些學校課程的排序不盡人意，有些需要很多基礎的課程排在大二，而大三上些基礎的課程，所以我們想在此以自身的經驗排一下學校課程的技能樹，讓學弟妹們能夠知道，某些課程需要具備那些基礎能力才能更有助於學到東西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第三部分是課外的技能樹，學校不可能什麼都教，而對於學資工的人而言，需要用的東西往往都是學校沒教的，因此我們想以目前所了解的一些課外知識排個技能樹出來，並且附上那些技能的學習網站，讓有志學習的人能夠有清楚的路走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031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主體架構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主要分三層式架構，上層為</a:t>
            </a:r>
            <a:r>
              <a:rPr lang="en-US" altLang="zh-TW" dirty="0" err="1"/>
              <a:t>navbar</a:t>
            </a:r>
            <a:r>
              <a:rPr lang="zh-TW" altLang="en-US" dirty="0"/>
              <a:t>，中間為內容，下層為</a:t>
            </a:r>
            <a:r>
              <a:rPr lang="en-US" altLang="zh-TW" dirty="0"/>
              <a:t>footer</a:t>
            </a:r>
            <a:r>
              <a:rPr lang="zh-TW" altLang="en-US" dirty="0"/>
              <a:t>。</a:t>
            </a:r>
            <a:endParaRPr lang="zh-TW" altLang="en-US" dirty="0"/>
          </a:p>
          <a:p>
            <a:r>
              <a:rPr lang="en-US" altLang="zh-TW" dirty="0" err="1"/>
              <a:t>navbar</a:t>
            </a:r>
            <a:r>
              <a:rPr lang="zh-TW" altLang="en-US" dirty="0"/>
              <a:t>是主選單，能夠選擇進入</a:t>
            </a:r>
            <a:r>
              <a:rPr lang="en-US" altLang="zh-TW" dirty="0"/>
              <a:t>5</a:t>
            </a:r>
            <a:r>
              <a:rPr lang="zh-TW" altLang="en-US" dirty="0"/>
              <a:t>個主功能頁面，分別是</a:t>
            </a:r>
            <a:r>
              <a:rPr lang="en-US" altLang="zh-TW" dirty="0"/>
              <a:t>1.</a:t>
            </a:r>
            <a:r>
              <a:rPr lang="zh-TW" altLang="en-US" dirty="0"/>
              <a:t>考古題、</a:t>
            </a:r>
            <a:r>
              <a:rPr lang="en-US" altLang="zh-TW" dirty="0"/>
              <a:t>2.</a:t>
            </a:r>
            <a:r>
              <a:rPr lang="zh-TW" altLang="en-US" dirty="0"/>
              <a:t>課程技能樹、</a:t>
            </a:r>
            <a:r>
              <a:rPr lang="en-US" altLang="zh-TW" dirty="0"/>
              <a:t>3.</a:t>
            </a:r>
            <a:r>
              <a:rPr lang="zh-TW" altLang="en-US" dirty="0"/>
              <a:t>課外技能樹、</a:t>
            </a:r>
            <a:r>
              <a:rPr lang="en-US" altLang="zh-TW" dirty="0"/>
              <a:t>4.Free time</a:t>
            </a:r>
            <a:r>
              <a:rPr lang="zh-TW" altLang="en-US" dirty="0"/>
              <a:t>、</a:t>
            </a:r>
            <a:r>
              <a:rPr lang="en-US" altLang="zh-TW" dirty="0"/>
              <a:t>5.About</a:t>
            </a:r>
            <a:r>
              <a:rPr lang="zh-TW" altLang="en-US" dirty="0"/>
              <a:t>。這五個頁面各有不同的內容。</a:t>
            </a:r>
            <a:endParaRPr lang="zh-TW" altLang="en-US" dirty="0"/>
          </a:p>
          <a:p>
            <a:r>
              <a:rPr lang="en-US" altLang="zh-TW" dirty="0"/>
              <a:t>footer</a:t>
            </a:r>
            <a:r>
              <a:rPr lang="zh-TW" altLang="en-US" dirty="0"/>
              <a:t>作為網頁的補充說明，有三個分享的</a:t>
            </a:r>
            <a:r>
              <a:rPr lang="en-US" altLang="zh-TW" dirty="0"/>
              <a:t>icon</a:t>
            </a:r>
            <a:r>
              <a:rPr lang="zh-TW" altLang="en-US" dirty="0"/>
              <a:t>。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73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使用技術為</a:t>
            </a:r>
            <a:r>
              <a:rPr lang="en-US" altLang="zh-TW" dirty="0" err="1"/>
              <a:t>html+css+bootstrap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43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部分</a:t>
            </a:r>
            <a:endParaRPr lang="zh-TW" alt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 smtClean="0"/>
              <a:t>Nav</a:t>
            </a:r>
            <a:r>
              <a:rPr lang="zh-TW" altLang="en-US" dirty="0" smtClean="0"/>
              <a:t>背景顏色使用</a:t>
            </a:r>
            <a:r>
              <a:rPr lang="en-US" altLang="zh-TW" dirty="0"/>
              <a:t>#</a:t>
            </a:r>
            <a:r>
              <a:rPr lang="en-US" altLang="zh-TW" dirty="0" smtClean="0"/>
              <a:t>FFA042</a:t>
            </a:r>
          </a:p>
          <a:p>
            <a:r>
              <a:rPr lang="en-US" altLang="zh-TW" smtClean="0"/>
              <a:t>Footer</a:t>
            </a:r>
            <a:r>
              <a:rPr lang="zh-TW" altLang="en-US" dirty="0" smtClean="0"/>
              <a:t>背景顏色使用</a:t>
            </a:r>
            <a:r>
              <a:rPr lang="zh-TW" altLang="en-US" dirty="0" smtClean="0"/>
              <a:t>灰色</a:t>
            </a:r>
            <a:endParaRPr lang="en-US" altLang="zh-TW" dirty="0" smtClean="0"/>
          </a:p>
          <a:p>
            <a:r>
              <a:rPr lang="en-US" altLang="zh-TW" dirty="0" smtClean="0"/>
              <a:t>Logo</a:t>
            </a:r>
            <a:r>
              <a:rPr lang="zh-TW" altLang="en-US" dirty="0" smtClean="0"/>
              <a:t>字體</a:t>
            </a:r>
            <a:r>
              <a:rPr lang="en-US" altLang="zh-TW" dirty="0" smtClean="0"/>
              <a:t>36</a:t>
            </a:r>
            <a:r>
              <a:rPr lang="zh-TW" altLang="en-US" dirty="0" smtClean="0"/>
              <a:t>，字形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Indie Flower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cursive</a:t>
            </a:r>
            <a:endParaRPr lang="en-US" altLang="zh-TW" dirty="0" smtClean="0"/>
          </a:p>
          <a:p>
            <a:r>
              <a:rPr lang="zh-TW" altLang="en-US" dirty="0" smtClean="0"/>
              <a:t>中間內容</a:t>
            </a:r>
            <a:r>
              <a:rPr lang="en-US" altLang="zh-TW" dirty="0" smtClean="0"/>
              <a:t>min-height:500px</a:t>
            </a:r>
          </a:p>
          <a:p>
            <a:r>
              <a:rPr lang="zh-TW" altLang="en-US" dirty="0" smtClean="0"/>
              <a:t>寬度使用預設的</a:t>
            </a:r>
            <a:r>
              <a:rPr lang="en-US" altLang="zh-TW" dirty="0" smtClean="0"/>
              <a:t>1200px</a:t>
            </a:r>
            <a:r>
              <a:rPr lang="zh-TW" altLang="en-US" dirty="0" smtClean="0"/>
              <a:t>，有</a:t>
            </a:r>
            <a:r>
              <a:rPr lang="en-US" altLang="zh-TW" dirty="0" smtClean="0"/>
              <a:t>RWD</a:t>
            </a:r>
            <a:r>
              <a:rPr lang="zh-TW" altLang="en-US" dirty="0" smtClean="0"/>
              <a:t>效果但是沒有仔細校調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63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0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14951" y="1918952"/>
            <a:ext cx="9710272" cy="5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1769560" y="3165821"/>
            <a:ext cx="213712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769560" y="2677806"/>
            <a:ext cx="213712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769560" y="3653837"/>
            <a:ext cx="213712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4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14951" y="1918952"/>
            <a:ext cx="9710272" cy="5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1701671" y="2617379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考古題內容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063183" y="211807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726014" y="2578286"/>
            <a:ext cx="8559376" cy="453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425942" y="2858197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81478" y="1917959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624752" y="2328017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ayer1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685712" y="2680776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Layer2(</a:t>
            </a:r>
            <a:r>
              <a:rPr lang="zh-TW" altLang="en-US" dirty="0" smtClean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685712" y="3087999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85712" y="3495223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601092" y="3835110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662052" y="4187869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62052" y="4595092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617188" y="5130906"/>
            <a:ext cx="26245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r>
              <a:rPr lang="en-US" altLang="zh-TW" dirty="0"/>
              <a:t> (</a:t>
            </a:r>
            <a:r>
              <a:rPr lang="zh-TW" altLang="en-US" dirty="0"/>
              <a:t>連結教學網站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1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rgbClr val="FFA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425942" y="2858197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81478" y="1917959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624752" y="2328017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ayer1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685712" y="2680776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Layer2(</a:t>
            </a:r>
            <a:r>
              <a:rPr lang="zh-TW" altLang="en-US" dirty="0" smtClean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685712" y="3087999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85712" y="3495223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601092" y="3835110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662052" y="4187869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62052" y="4595092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617188" y="5130906"/>
            <a:ext cx="26245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r>
              <a:rPr lang="en-US" altLang="zh-TW" dirty="0"/>
              <a:t> (</a:t>
            </a:r>
            <a:r>
              <a:rPr lang="zh-TW" altLang="en-US" dirty="0"/>
              <a:t>連結教學網站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66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rgbClr val="FFA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9" y="1953530"/>
            <a:ext cx="7567468" cy="43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425942" y="2858197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81478" y="1917959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624752" y="2328017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ayer1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685711" y="2680776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685711" y="3087999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85711" y="3495223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601092" y="3835110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662052" y="4187869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62052" y="4595092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617188" y="5130906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6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rgbClr val="FFA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425942" y="2858197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81478" y="1917959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624752" y="2328017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ayer1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685711" y="2680776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685711" y="3087999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85711" y="3495223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601092" y="3835110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662052" y="4187869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62052" y="4595092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617188" y="5130906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9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719</Words>
  <Application>Microsoft Office PowerPoint</Application>
  <PresentationFormat>自訂</PresentationFormat>
  <Paragraphs>161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設計概念</vt:lpstr>
      <vt:lpstr>主體架構</vt:lpstr>
      <vt:lpstr>使用技術</vt:lpstr>
      <vt:lpstr>CSS部分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王祥益</dc:creator>
  <cp:lastModifiedBy>王祥益</cp:lastModifiedBy>
  <cp:revision>15</cp:revision>
  <dcterms:created xsi:type="dcterms:W3CDTF">2016-04-11T08:18:17Z</dcterms:created>
  <dcterms:modified xsi:type="dcterms:W3CDTF">2016-04-19T15:25:48Z</dcterms:modified>
</cp:coreProperties>
</file>