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0A8A0"/>
    <a:srgbClr val="F25C63"/>
    <a:srgbClr val="ED1C24"/>
    <a:srgbClr val="3084BF"/>
    <a:srgbClr val="F5C3C2"/>
    <a:srgbClr val="CCCCCC"/>
    <a:srgbClr val="E9E9E9"/>
    <a:srgbClr val="E4E4E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 showGuides="1">
      <p:cViewPr>
        <p:scale>
          <a:sx n="75" d="100"/>
          <a:sy n="75" d="100"/>
        </p:scale>
        <p:origin x="54" y="54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7018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3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351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351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673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7708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354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60060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815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60060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815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7195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7195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354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t>2016/4/16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4595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39200" y="1"/>
            <a:ext cx="11307538" cy="15746412"/>
            <a:chOff x="439200" y="794"/>
            <a:chExt cx="11307538" cy="15746412"/>
          </a:xfrm>
          <a:solidFill>
            <a:srgbClr val="000000">
              <a:alpha val="4000"/>
            </a:srgb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0" name="直線接點 9"/>
          <p:cNvCxnSpPr/>
          <p:nvPr/>
        </p:nvCxnSpPr>
        <p:spPr>
          <a:xfrm>
            <a:off x="-1230" y="978568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47232" y="292447"/>
            <a:ext cx="1132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輕鬆小品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4348258" y="292447"/>
            <a:ext cx="122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課內技能樹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6346828" y="292447"/>
            <a:ext cx="127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課外技能樹</a:t>
            </a:r>
          </a:p>
        </p:txBody>
      </p:sp>
      <p:sp>
        <p:nvSpPr>
          <p:cNvPr id="9" name="矩形 8"/>
          <p:cNvSpPr/>
          <p:nvPr/>
        </p:nvSpPr>
        <p:spPr>
          <a:xfrm>
            <a:off x="8388151" y="292447"/>
            <a:ext cx="106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600" dirty="0"/>
              <a:t>考古題</a:t>
            </a:r>
          </a:p>
        </p:txBody>
      </p:sp>
      <p:sp>
        <p:nvSpPr>
          <p:cNvPr id="25" name="矩形 24"/>
          <p:cNvSpPr/>
          <p:nvPr/>
        </p:nvSpPr>
        <p:spPr>
          <a:xfrm>
            <a:off x="10217301" y="292447"/>
            <a:ext cx="709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600" dirty="0"/>
              <a:t>About</a:t>
            </a:r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439200" y="234049"/>
            <a:ext cx="1239318" cy="455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dirty="0">
                <a:solidFill>
                  <a:schemeClr val="tx1"/>
                </a:solidFill>
              </a:rPr>
              <a:t>資工</a:t>
            </a:r>
            <a:r>
              <a:rPr lang="en-US" altLang="zh-TW" dirty="0">
                <a:solidFill>
                  <a:schemeClr val="tx1"/>
                </a:solidFill>
              </a:rPr>
              <a:t>plugin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9674" y="1364343"/>
            <a:ext cx="2354724" cy="2931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866946" y="1364343"/>
            <a:ext cx="2354724" cy="2931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392014" y="1364343"/>
            <a:ext cx="2354724" cy="2931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525459" y="1552270"/>
            <a:ext cx="1983153" cy="2556032"/>
            <a:chOff x="-2082802" y="507999"/>
            <a:chExt cx="1937659" cy="2873830"/>
          </a:xfrm>
        </p:grpSpPr>
        <p:sp>
          <p:nvSpPr>
            <p:cNvPr id="8" name="矩形 7"/>
            <p:cNvSpPr/>
            <p:nvPr/>
          </p:nvSpPr>
          <p:spPr>
            <a:xfrm>
              <a:off x="-2075543" y="508000"/>
              <a:ext cx="1930400" cy="2873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-2075543" y="508000"/>
              <a:ext cx="1930400" cy="2873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-2082802" y="507999"/>
              <a:ext cx="1930400" cy="2873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9577799" y="1552268"/>
            <a:ext cx="1983153" cy="2556032"/>
            <a:chOff x="-2082802" y="507999"/>
            <a:chExt cx="1937659" cy="2873830"/>
          </a:xfrm>
        </p:grpSpPr>
        <p:sp>
          <p:nvSpPr>
            <p:cNvPr id="35" name="矩形 34"/>
            <p:cNvSpPr/>
            <p:nvPr/>
          </p:nvSpPr>
          <p:spPr>
            <a:xfrm>
              <a:off x="-2075543" y="508000"/>
              <a:ext cx="1930400" cy="2873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接點 35"/>
            <p:cNvCxnSpPr/>
            <p:nvPr/>
          </p:nvCxnSpPr>
          <p:spPr>
            <a:xfrm>
              <a:off x="-2075543" y="508000"/>
              <a:ext cx="1930400" cy="2873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-2082802" y="507999"/>
              <a:ext cx="1930400" cy="2873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>
            <a:off x="7034178" y="1552269"/>
            <a:ext cx="1983153" cy="2556032"/>
            <a:chOff x="-2082802" y="507999"/>
            <a:chExt cx="1937659" cy="2873830"/>
          </a:xfrm>
        </p:grpSpPr>
        <p:sp>
          <p:nvSpPr>
            <p:cNvPr id="39" name="矩形 38"/>
            <p:cNvSpPr/>
            <p:nvPr/>
          </p:nvSpPr>
          <p:spPr>
            <a:xfrm>
              <a:off x="-2075543" y="508000"/>
              <a:ext cx="1930400" cy="2873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-2075543" y="508000"/>
              <a:ext cx="1930400" cy="2873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-2082802" y="507999"/>
              <a:ext cx="1930400" cy="2873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31770" y="1364343"/>
            <a:ext cx="3549485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爆笑</a:t>
            </a:r>
            <a:r>
              <a:rPr lang="zh-TW" altLang="en-US" dirty="0">
                <a:solidFill>
                  <a:schemeClr val="tx1"/>
                </a:solidFill>
              </a:rPr>
              <a:t>喜劇</a:t>
            </a:r>
          </a:p>
        </p:txBody>
      </p:sp>
      <p:sp>
        <p:nvSpPr>
          <p:cNvPr id="51" name="矩形 50"/>
          <p:cNvSpPr/>
          <p:nvPr/>
        </p:nvSpPr>
        <p:spPr>
          <a:xfrm>
            <a:off x="431771" y="1957136"/>
            <a:ext cx="3542055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少年</a:t>
            </a:r>
            <a:r>
              <a:rPr lang="zh-TW" altLang="en-US" dirty="0">
                <a:solidFill>
                  <a:schemeClr val="tx1"/>
                </a:solidFill>
              </a:rPr>
              <a:t>熱血</a:t>
            </a:r>
          </a:p>
        </p:txBody>
      </p:sp>
      <p:sp>
        <p:nvSpPr>
          <p:cNvPr id="52" name="矩形 51"/>
          <p:cNvSpPr/>
          <p:nvPr/>
        </p:nvSpPr>
        <p:spPr>
          <a:xfrm>
            <a:off x="431770" y="2549929"/>
            <a:ext cx="3542055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少女</a:t>
            </a:r>
            <a:r>
              <a:rPr lang="zh-TW" altLang="en-US" dirty="0">
                <a:solidFill>
                  <a:schemeClr val="tx1"/>
                </a:solidFill>
              </a:rPr>
              <a:t>愛情</a:t>
            </a:r>
          </a:p>
        </p:txBody>
      </p:sp>
      <p:sp>
        <p:nvSpPr>
          <p:cNvPr id="69" name="矩形 68"/>
          <p:cNvSpPr/>
          <p:nvPr/>
        </p:nvSpPr>
        <p:spPr>
          <a:xfrm>
            <a:off x="431772" y="3148066"/>
            <a:ext cx="3549483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武俠</a:t>
            </a:r>
            <a:r>
              <a:rPr lang="zh-TW" altLang="en-US" dirty="0">
                <a:solidFill>
                  <a:schemeClr val="tx1"/>
                </a:solidFill>
              </a:rPr>
              <a:t>格鬥</a:t>
            </a:r>
          </a:p>
        </p:txBody>
      </p:sp>
      <p:sp>
        <p:nvSpPr>
          <p:cNvPr id="70" name="矩形 69"/>
          <p:cNvSpPr/>
          <p:nvPr/>
        </p:nvSpPr>
        <p:spPr>
          <a:xfrm>
            <a:off x="431771" y="3740859"/>
            <a:ext cx="3542055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科幻</a:t>
            </a:r>
            <a:r>
              <a:rPr lang="zh-TW" altLang="en-US" dirty="0">
                <a:solidFill>
                  <a:schemeClr val="tx1"/>
                </a:solidFill>
              </a:rPr>
              <a:t>魔幻</a:t>
            </a:r>
          </a:p>
        </p:txBody>
      </p:sp>
      <p:sp>
        <p:nvSpPr>
          <p:cNvPr id="71" name="矩形 70"/>
          <p:cNvSpPr/>
          <p:nvPr/>
        </p:nvSpPr>
        <p:spPr>
          <a:xfrm>
            <a:off x="431770" y="4333652"/>
            <a:ext cx="3542055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競技</a:t>
            </a:r>
            <a:r>
              <a:rPr lang="zh-TW" altLang="en-US" dirty="0">
                <a:solidFill>
                  <a:schemeClr val="tx1"/>
                </a:solidFill>
              </a:rPr>
              <a:t>體育</a:t>
            </a:r>
          </a:p>
        </p:txBody>
      </p:sp>
      <p:sp>
        <p:nvSpPr>
          <p:cNvPr id="72" name="矩形 71"/>
          <p:cNvSpPr/>
          <p:nvPr/>
        </p:nvSpPr>
        <p:spPr>
          <a:xfrm>
            <a:off x="431772" y="4931789"/>
            <a:ext cx="3549484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偵探</a:t>
            </a:r>
            <a:r>
              <a:rPr lang="zh-TW" altLang="en-US" dirty="0">
                <a:solidFill>
                  <a:schemeClr val="tx1"/>
                </a:solidFill>
              </a:rPr>
              <a:t>推理</a:t>
            </a:r>
          </a:p>
        </p:txBody>
      </p:sp>
      <p:sp>
        <p:nvSpPr>
          <p:cNvPr id="73" name="矩形 72"/>
          <p:cNvSpPr/>
          <p:nvPr/>
        </p:nvSpPr>
        <p:spPr>
          <a:xfrm>
            <a:off x="431771" y="5524582"/>
            <a:ext cx="3549484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爆笑喜劇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圓角矩形 52"/>
          <p:cNvSpPr/>
          <p:nvPr/>
        </p:nvSpPr>
        <p:spPr>
          <a:xfrm>
            <a:off x="9401353" y="1364343"/>
            <a:ext cx="2346140" cy="2931886"/>
          </a:xfrm>
          <a:prstGeom prst="roundRect">
            <a:avLst>
              <a:gd name="adj" fmla="val 139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6864742" y="1364343"/>
            <a:ext cx="2346140" cy="2931886"/>
          </a:xfrm>
          <a:prstGeom prst="roundRect">
            <a:avLst>
              <a:gd name="adj" fmla="val 139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4348258" y="1364343"/>
            <a:ext cx="2346140" cy="2931886"/>
          </a:xfrm>
          <a:prstGeom prst="roundRect">
            <a:avLst>
              <a:gd name="adj" fmla="val 1396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439200" y="1"/>
            <a:ext cx="11307538" cy="15746412"/>
            <a:chOff x="439200" y="794"/>
            <a:chExt cx="11307538" cy="15746412"/>
          </a:xfrm>
          <a:solidFill>
            <a:srgbClr val="000000">
              <a:alpha val="4000"/>
            </a:srgb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矩形 18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矩形 19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0" name="直線接點 9"/>
          <p:cNvCxnSpPr/>
          <p:nvPr/>
        </p:nvCxnSpPr>
        <p:spPr>
          <a:xfrm>
            <a:off x="-1230" y="978568"/>
            <a:ext cx="121932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47232" y="292447"/>
            <a:ext cx="1132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輕鬆小品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4348258" y="292447"/>
            <a:ext cx="122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課內技能樹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6346828" y="292447"/>
            <a:ext cx="1272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dirty="0"/>
              <a:t>課外技能樹</a:t>
            </a:r>
          </a:p>
        </p:txBody>
      </p:sp>
      <p:sp>
        <p:nvSpPr>
          <p:cNvPr id="9" name="矩形 8"/>
          <p:cNvSpPr/>
          <p:nvPr/>
        </p:nvSpPr>
        <p:spPr>
          <a:xfrm>
            <a:off x="8388151" y="292447"/>
            <a:ext cx="1060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600" dirty="0"/>
              <a:t>考古題</a:t>
            </a:r>
          </a:p>
        </p:txBody>
      </p:sp>
      <p:sp>
        <p:nvSpPr>
          <p:cNvPr id="25" name="矩形 24"/>
          <p:cNvSpPr/>
          <p:nvPr/>
        </p:nvSpPr>
        <p:spPr>
          <a:xfrm>
            <a:off x="10217301" y="292447"/>
            <a:ext cx="709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600" dirty="0"/>
              <a:t>About</a:t>
            </a:r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439200" y="234049"/>
            <a:ext cx="1239318" cy="455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dirty="0">
                <a:solidFill>
                  <a:schemeClr val="tx1"/>
                </a:solidFill>
              </a:rPr>
              <a:t>資工</a:t>
            </a:r>
            <a:r>
              <a:rPr lang="en-US" altLang="zh-TW" dirty="0">
                <a:solidFill>
                  <a:schemeClr val="tx1"/>
                </a:solidFill>
              </a:rPr>
              <a:t>plugin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39200" y="1364343"/>
            <a:ext cx="3534626" cy="4753032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31770" y="1364343"/>
            <a:ext cx="3549485" cy="59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爆笑</a:t>
            </a:r>
            <a:r>
              <a:rPr lang="zh-TW" altLang="en-US" dirty="0">
                <a:solidFill>
                  <a:schemeClr val="tx1"/>
                </a:solidFill>
              </a:rPr>
              <a:t>喜劇</a:t>
            </a:r>
          </a:p>
        </p:txBody>
      </p:sp>
      <p:sp>
        <p:nvSpPr>
          <p:cNvPr id="51" name="矩形 50"/>
          <p:cNvSpPr/>
          <p:nvPr/>
        </p:nvSpPr>
        <p:spPr>
          <a:xfrm>
            <a:off x="431771" y="1957136"/>
            <a:ext cx="3542055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少年</a:t>
            </a:r>
            <a:r>
              <a:rPr lang="zh-TW" altLang="en-US" dirty="0">
                <a:solidFill>
                  <a:schemeClr val="tx1"/>
                </a:solidFill>
              </a:rPr>
              <a:t>熱血</a:t>
            </a:r>
          </a:p>
        </p:txBody>
      </p:sp>
      <p:sp>
        <p:nvSpPr>
          <p:cNvPr id="52" name="矩形 51"/>
          <p:cNvSpPr/>
          <p:nvPr/>
        </p:nvSpPr>
        <p:spPr>
          <a:xfrm>
            <a:off x="431770" y="2549929"/>
            <a:ext cx="3542055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少女</a:t>
            </a:r>
            <a:r>
              <a:rPr lang="zh-TW" altLang="en-US" dirty="0">
                <a:solidFill>
                  <a:schemeClr val="tx1"/>
                </a:solidFill>
              </a:rPr>
              <a:t>愛情</a:t>
            </a:r>
          </a:p>
        </p:txBody>
      </p:sp>
      <p:sp>
        <p:nvSpPr>
          <p:cNvPr id="69" name="矩形 68"/>
          <p:cNvSpPr/>
          <p:nvPr/>
        </p:nvSpPr>
        <p:spPr>
          <a:xfrm>
            <a:off x="431772" y="3148066"/>
            <a:ext cx="3549483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武俠</a:t>
            </a:r>
            <a:r>
              <a:rPr lang="zh-TW" altLang="en-US" dirty="0">
                <a:solidFill>
                  <a:schemeClr val="tx1"/>
                </a:solidFill>
              </a:rPr>
              <a:t>格鬥</a:t>
            </a:r>
          </a:p>
        </p:txBody>
      </p:sp>
      <p:sp>
        <p:nvSpPr>
          <p:cNvPr id="70" name="矩形 69"/>
          <p:cNvSpPr/>
          <p:nvPr/>
        </p:nvSpPr>
        <p:spPr>
          <a:xfrm>
            <a:off x="431771" y="3740859"/>
            <a:ext cx="3542055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科幻</a:t>
            </a:r>
            <a:r>
              <a:rPr lang="zh-TW" altLang="en-US" dirty="0">
                <a:solidFill>
                  <a:schemeClr val="tx1"/>
                </a:solidFill>
              </a:rPr>
              <a:t>魔幻</a:t>
            </a:r>
          </a:p>
        </p:txBody>
      </p:sp>
      <p:sp>
        <p:nvSpPr>
          <p:cNvPr id="71" name="矩形 70"/>
          <p:cNvSpPr/>
          <p:nvPr/>
        </p:nvSpPr>
        <p:spPr>
          <a:xfrm>
            <a:off x="431770" y="4333652"/>
            <a:ext cx="3542055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競技</a:t>
            </a:r>
            <a:r>
              <a:rPr lang="zh-TW" altLang="en-US" dirty="0">
                <a:solidFill>
                  <a:schemeClr val="tx1"/>
                </a:solidFill>
              </a:rPr>
              <a:t>體育</a:t>
            </a:r>
          </a:p>
        </p:txBody>
      </p:sp>
      <p:sp>
        <p:nvSpPr>
          <p:cNvPr id="72" name="矩形 71"/>
          <p:cNvSpPr/>
          <p:nvPr/>
        </p:nvSpPr>
        <p:spPr>
          <a:xfrm>
            <a:off x="431772" y="4931789"/>
            <a:ext cx="3549484" cy="592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偵探</a:t>
            </a:r>
            <a:r>
              <a:rPr lang="zh-TW" altLang="en-US" dirty="0">
                <a:solidFill>
                  <a:schemeClr val="tx1"/>
                </a:solidFill>
              </a:rPr>
              <a:t>推理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69" y="1546049"/>
            <a:ext cx="1950413" cy="2600551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431771" y="5524582"/>
            <a:ext cx="3549484" cy="592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 爆笑喜劇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93" y="1552268"/>
            <a:ext cx="1951200" cy="26016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676" y="1554668"/>
            <a:ext cx="1949400" cy="25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</TotalTime>
  <Words>76</Words>
  <Application>Microsoft Office PowerPoint</Application>
  <PresentationFormat>自訂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小明阿</cp:lastModifiedBy>
  <cp:revision>69</cp:revision>
  <dcterms:created xsi:type="dcterms:W3CDTF">2016-03-03T13:41:28Z</dcterms:created>
  <dcterms:modified xsi:type="dcterms:W3CDTF">2016-04-16T10:55:08Z</dcterms:modified>
</cp:coreProperties>
</file>