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9094788" cy="8640763"/>
  <p:notesSz cx="6858000" cy="9144000"/>
  <p:defaultTextStyle>
    <a:defPPr>
      <a:defRPr lang="zh-TW"/>
    </a:defPPr>
    <a:lvl1pPr marL="0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1pPr>
    <a:lvl2pPr marL="508361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2pPr>
    <a:lvl3pPr marL="1016721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3pPr>
    <a:lvl4pPr marL="1525082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4pPr>
    <a:lvl5pPr marL="2033443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5pPr>
    <a:lvl6pPr marL="2541803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6pPr>
    <a:lvl7pPr marL="3050164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7pPr>
    <a:lvl8pPr marL="3558525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8pPr>
    <a:lvl9pPr marL="4066885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1866" y="180"/>
      </p:cViewPr>
      <p:guideLst>
        <p:guide orient="horz" pos="2721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109" y="1414125"/>
            <a:ext cx="7730570" cy="3008266"/>
          </a:xfrm>
        </p:spPr>
        <p:txBody>
          <a:bodyPr anchor="b"/>
          <a:lstStyle>
            <a:lvl1pPr algn="ctr">
              <a:defRPr sz="596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849" y="4538401"/>
            <a:ext cx="6821091" cy="2086184"/>
          </a:xfrm>
        </p:spPr>
        <p:txBody>
          <a:bodyPr/>
          <a:lstStyle>
            <a:lvl1pPr marL="0" indent="0" algn="ctr">
              <a:buNone/>
              <a:defRPr sz="2387"/>
            </a:lvl1pPr>
            <a:lvl2pPr marL="454731" indent="0" algn="ctr">
              <a:buNone/>
              <a:defRPr sz="1989"/>
            </a:lvl2pPr>
            <a:lvl3pPr marL="909462" indent="0" algn="ctr">
              <a:buNone/>
              <a:defRPr sz="1790"/>
            </a:lvl3pPr>
            <a:lvl4pPr marL="1364193" indent="0" algn="ctr">
              <a:buNone/>
              <a:defRPr sz="1591"/>
            </a:lvl4pPr>
            <a:lvl5pPr marL="1818924" indent="0" algn="ctr">
              <a:buNone/>
              <a:defRPr sz="1591"/>
            </a:lvl5pPr>
            <a:lvl6pPr marL="2273656" indent="0" algn="ctr">
              <a:buNone/>
              <a:defRPr sz="1591"/>
            </a:lvl6pPr>
            <a:lvl7pPr marL="2728387" indent="0" algn="ctr">
              <a:buNone/>
              <a:defRPr sz="1591"/>
            </a:lvl7pPr>
            <a:lvl8pPr marL="3183118" indent="0" algn="ctr">
              <a:buNone/>
              <a:defRPr sz="1591"/>
            </a:lvl8pPr>
            <a:lvl9pPr marL="3637849" indent="0" algn="ctr">
              <a:buNone/>
              <a:defRPr sz="159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458" y="460041"/>
            <a:ext cx="1961064" cy="732264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267" y="460041"/>
            <a:ext cx="5769506" cy="732264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21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530" y="2154193"/>
            <a:ext cx="7844255" cy="3594317"/>
          </a:xfrm>
        </p:spPr>
        <p:txBody>
          <a:bodyPr anchor="b"/>
          <a:lstStyle>
            <a:lvl1pPr>
              <a:defRPr sz="596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530" y="5782513"/>
            <a:ext cx="7844255" cy="1890166"/>
          </a:xfrm>
        </p:spPr>
        <p:txBody>
          <a:bodyPr/>
          <a:lstStyle>
            <a:lvl1pPr marL="0" indent="0">
              <a:buNone/>
              <a:defRPr sz="2387">
                <a:solidFill>
                  <a:schemeClr val="tx1"/>
                </a:solidFill>
              </a:defRPr>
            </a:lvl1pPr>
            <a:lvl2pPr marL="454731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2pPr>
            <a:lvl3pPr marL="909462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3pPr>
            <a:lvl4pPr marL="1364193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4pPr>
            <a:lvl5pPr marL="1818924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5pPr>
            <a:lvl6pPr marL="2273656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6pPr>
            <a:lvl7pPr marL="2728387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7pPr>
            <a:lvl8pPr marL="3183118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8pPr>
            <a:lvl9pPr marL="3637849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5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267" y="2300203"/>
            <a:ext cx="3865285" cy="54824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4236" y="2300203"/>
            <a:ext cx="3865285" cy="54824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1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51" y="460043"/>
            <a:ext cx="7844255" cy="16701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452" y="2118188"/>
            <a:ext cx="3847521" cy="1038091"/>
          </a:xfrm>
        </p:spPr>
        <p:txBody>
          <a:bodyPr anchor="b"/>
          <a:lstStyle>
            <a:lvl1pPr marL="0" indent="0">
              <a:buNone/>
              <a:defRPr sz="2387" b="1"/>
            </a:lvl1pPr>
            <a:lvl2pPr marL="454731" indent="0">
              <a:buNone/>
              <a:defRPr sz="1989" b="1"/>
            </a:lvl2pPr>
            <a:lvl3pPr marL="909462" indent="0">
              <a:buNone/>
              <a:defRPr sz="1790" b="1"/>
            </a:lvl3pPr>
            <a:lvl4pPr marL="1364193" indent="0">
              <a:buNone/>
              <a:defRPr sz="1591" b="1"/>
            </a:lvl4pPr>
            <a:lvl5pPr marL="1818924" indent="0">
              <a:buNone/>
              <a:defRPr sz="1591" b="1"/>
            </a:lvl5pPr>
            <a:lvl6pPr marL="2273656" indent="0">
              <a:buNone/>
              <a:defRPr sz="1591" b="1"/>
            </a:lvl6pPr>
            <a:lvl7pPr marL="2728387" indent="0">
              <a:buNone/>
              <a:defRPr sz="1591" b="1"/>
            </a:lvl7pPr>
            <a:lvl8pPr marL="3183118" indent="0">
              <a:buNone/>
              <a:defRPr sz="1591" b="1"/>
            </a:lvl8pPr>
            <a:lvl9pPr marL="3637849" indent="0">
              <a:buNone/>
              <a:defRPr sz="15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52" y="3156278"/>
            <a:ext cx="3847521" cy="4642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4237" y="2118188"/>
            <a:ext cx="3866469" cy="1038091"/>
          </a:xfrm>
        </p:spPr>
        <p:txBody>
          <a:bodyPr anchor="b"/>
          <a:lstStyle>
            <a:lvl1pPr marL="0" indent="0">
              <a:buNone/>
              <a:defRPr sz="2387" b="1"/>
            </a:lvl1pPr>
            <a:lvl2pPr marL="454731" indent="0">
              <a:buNone/>
              <a:defRPr sz="1989" b="1"/>
            </a:lvl2pPr>
            <a:lvl3pPr marL="909462" indent="0">
              <a:buNone/>
              <a:defRPr sz="1790" b="1"/>
            </a:lvl3pPr>
            <a:lvl4pPr marL="1364193" indent="0">
              <a:buNone/>
              <a:defRPr sz="1591" b="1"/>
            </a:lvl4pPr>
            <a:lvl5pPr marL="1818924" indent="0">
              <a:buNone/>
              <a:defRPr sz="1591" b="1"/>
            </a:lvl5pPr>
            <a:lvl6pPr marL="2273656" indent="0">
              <a:buNone/>
              <a:defRPr sz="1591" b="1"/>
            </a:lvl6pPr>
            <a:lvl7pPr marL="2728387" indent="0">
              <a:buNone/>
              <a:defRPr sz="1591" b="1"/>
            </a:lvl7pPr>
            <a:lvl8pPr marL="3183118" indent="0">
              <a:buNone/>
              <a:defRPr sz="1591" b="1"/>
            </a:lvl8pPr>
            <a:lvl9pPr marL="3637849" indent="0">
              <a:buNone/>
              <a:defRPr sz="15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4237" y="3156278"/>
            <a:ext cx="3866469" cy="4642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3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3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51" y="576051"/>
            <a:ext cx="2933306" cy="2016178"/>
          </a:xfrm>
        </p:spPr>
        <p:txBody>
          <a:bodyPr anchor="b"/>
          <a:lstStyle>
            <a:lvl1pPr>
              <a:defRPr sz="31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470" y="1244112"/>
            <a:ext cx="4604236" cy="6140542"/>
          </a:xfrm>
        </p:spPr>
        <p:txBody>
          <a:bodyPr/>
          <a:lstStyle>
            <a:lvl1pPr>
              <a:defRPr sz="3183"/>
            </a:lvl1pPr>
            <a:lvl2pPr>
              <a:defRPr sz="2785"/>
            </a:lvl2pPr>
            <a:lvl3pPr>
              <a:defRPr sz="2387"/>
            </a:lvl3pPr>
            <a:lvl4pPr>
              <a:defRPr sz="1989"/>
            </a:lvl4pPr>
            <a:lvl5pPr>
              <a:defRPr sz="1989"/>
            </a:lvl5pPr>
            <a:lvl6pPr>
              <a:defRPr sz="1989"/>
            </a:lvl6pPr>
            <a:lvl7pPr>
              <a:defRPr sz="1989"/>
            </a:lvl7pPr>
            <a:lvl8pPr>
              <a:defRPr sz="1989"/>
            </a:lvl8pPr>
            <a:lvl9pPr>
              <a:defRPr sz="198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451" y="2592229"/>
            <a:ext cx="2933306" cy="4802425"/>
          </a:xfrm>
        </p:spPr>
        <p:txBody>
          <a:bodyPr/>
          <a:lstStyle>
            <a:lvl1pPr marL="0" indent="0">
              <a:buNone/>
              <a:defRPr sz="1591"/>
            </a:lvl1pPr>
            <a:lvl2pPr marL="454731" indent="0">
              <a:buNone/>
              <a:defRPr sz="1392"/>
            </a:lvl2pPr>
            <a:lvl3pPr marL="909462" indent="0">
              <a:buNone/>
              <a:defRPr sz="1194"/>
            </a:lvl3pPr>
            <a:lvl4pPr marL="1364193" indent="0">
              <a:buNone/>
              <a:defRPr sz="995"/>
            </a:lvl4pPr>
            <a:lvl5pPr marL="1818924" indent="0">
              <a:buNone/>
              <a:defRPr sz="995"/>
            </a:lvl5pPr>
            <a:lvl6pPr marL="2273656" indent="0">
              <a:buNone/>
              <a:defRPr sz="995"/>
            </a:lvl6pPr>
            <a:lvl7pPr marL="2728387" indent="0">
              <a:buNone/>
              <a:defRPr sz="995"/>
            </a:lvl7pPr>
            <a:lvl8pPr marL="3183118" indent="0">
              <a:buNone/>
              <a:defRPr sz="995"/>
            </a:lvl8pPr>
            <a:lvl9pPr marL="3637849" indent="0">
              <a:buNone/>
              <a:defRPr sz="99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6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51" y="576051"/>
            <a:ext cx="2933306" cy="2016178"/>
          </a:xfrm>
        </p:spPr>
        <p:txBody>
          <a:bodyPr anchor="b"/>
          <a:lstStyle>
            <a:lvl1pPr>
              <a:defRPr sz="31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66470" y="1244112"/>
            <a:ext cx="4604236" cy="6140542"/>
          </a:xfrm>
        </p:spPr>
        <p:txBody>
          <a:bodyPr anchor="t"/>
          <a:lstStyle>
            <a:lvl1pPr marL="0" indent="0">
              <a:buNone/>
              <a:defRPr sz="3183"/>
            </a:lvl1pPr>
            <a:lvl2pPr marL="454731" indent="0">
              <a:buNone/>
              <a:defRPr sz="2785"/>
            </a:lvl2pPr>
            <a:lvl3pPr marL="909462" indent="0">
              <a:buNone/>
              <a:defRPr sz="2387"/>
            </a:lvl3pPr>
            <a:lvl4pPr marL="1364193" indent="0">
              <a:buNone/>
              <a:defRPr sz="1989"/>
            </a:lvl4pPr>
            <a:lvl5pPr marL="1818924" indent="0">
              <a:buNone/>
              <a:defRPr sz="1989"/>
            </a:lvl5pPr>
            <a:lvl6pPr marL="2273656" indent="0">
              <a:buNone/>
              <a:defRPr sz="1989"/>
            </a:lvl6pPr>
            <a:lvl7pPr marL="2728387" indent="0">
              <a:buNone/>
              <a:defRPr sz="1989"/>
            </a:lvl7pPr>
            <a:lvl8pPr marL="3183118" indent="0">
              <a:buNone/>
              <a:defRPr sz="1989"/>
            </a:lvl8pPr>
            <a:lvl9pPr marL="3637849" indent="0">
              <a:buNone/>
              <a:defRPr sz="198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451" y="2592229"/>
            <a:ext cx="2933306" cy="4802425"/>
          </a:xfrm>
        </p:spPr>
        <p:txBody>
          <a:bodyPr/>
          <a:lstStyle>
            <a:lvl1pPr marL="0" indent="0">
              <a:buNone/>
              <a:defRPr sz="1591"/>
            </a:lvl1pPr>
            <a:lvl2pPr marL="454731" indent="0">
              <a:buNone/>
              <a:defRPr sz="1392"/>
            </a:lvl2pPr>
            <a:lvl3pPr marL="909462" indent="0">
              <a:buNone/>
              <a:defRPr sz="1194"/>
            </a:lvl3pPr>
            <a:lvl4pPr marL="1364193" indent="0">
              <a:buNone/>
              <a:defRPr sz="995"/>
            </a:lvl4pPr>
            <a:lvl5pPr marL="1818924" indent="0">
              <a:buNone/>
              <a:defRPr sz="995"/>
            </a:lvl5pPr>
            <a:lvl6pPr marL="2273656" indent="0">
              <a:buNone/>
              <a:defRPr sz="995"/>
            </a:lvl6pPr>
            <a:lvl7pPr marL="2728387" indent="0">
              <a:buNone/>
              <a:defRPr sz="995"/>
            </a:lvl7pPr>
            <a:lvl8pPr marL="3183118" indent="0">
              <a:buNone/>
              <a:defRPr sz="995"/>
            </a:lvl8pPr>
            <a:lvl9pPr marL="3637849" indent="0">
              <a:buNone/>
              <a:defRPr sz="99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79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267" y="460043"/>
            <a:ext cx="784425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267" y="2300203"/>
            <a:ext cx="784425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5267" y="8008709"/>
            <a:ext cx="20463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12A2-0EAD-4501-A199-1353BD846965}" type="datetimeFigureOut">
              <a:rPr lang="zh-TW" altLang="en-US" smtClean="0"/>
              <a:t>2016/4/11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2649" y="8008709"/>
            <a:ext cx="306949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194" y="8008709"/>
            <a:ext cx="20463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3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09462" rtl="0" eaLnBrk="1" latinLnBrk="0" hangingPunct="1">
        <a:lnSpc>
          <a:spcPct val="90000"/>
        </a:lnSpc>
        <a:spcBef>
          <a:spcPct val="0"/>
        </a:spcBef>
        <a:buNone/>
        <a:defRPr sz="4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66" indent="-227366" algn="l" defTabSz="909462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1pPr>
      <a:lvl2pPr marL="682097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2387" kern="1200">
          <a:solidFill>
            <a:schemeClr val="tx1"/>
          </a:solidFill>
          <a:latin typeface="+mn-lt"/>
          <a:ea typeface="+mn-ea"/>
          <a:cs typeface="+mn-cs"/>
        </a:defRPr>
      </a:lvl2pPr>
      <a:lvl3pPr marL="1136828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3pPr>
      <a:lvl4pPr marL="1591559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4pPr>
      <a:lvl5pPr marL="2046290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5pPr>
      <a:lvl6pPr marL="2501021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6pPr>
      <a:lvl7pPr marL="2955752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7pPr>
      <a:lvl8pPr marL="3410483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8pPr>
      <a:lvl9pPr marL="3865215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1pPr>
      <a:lvl2pPr marL="454731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2pPr>
      <a:lvl3pPr marL="909462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364193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4pPr>
      <a:lvl5pPr marL="1818924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5pPr>
      <a:lvl6pPr marL="2273656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6pPr>
      <a:lvl7pPr marL="2728387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7pPr>
      <a:lvl8pPr marL="3183118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8pPr>
      <a:lvl9pPr marL="3637849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5"/>
            <a:ext cx="9092207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1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5"/>
            <a:ext cx="9092207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6800" y="0"/>
            <a:ext cx="9045407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7200" y="543395"/>
            <a:ext cx="2528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3516854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980703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4227801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186153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3370603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16215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18597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33940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9283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884008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800" y="7605076"/>
            <a:ext cx="9047988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1903535" y="2318197"/>
            <a:ext cx="540000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6749283" y="7823734"/>
            <a:ext cx="2020467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300028" y="7963496"/>
            <a:ext cx="1880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5"/>
            <a:ext cx="9092207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6800" y="0"/>
            <a:ext cx="9045407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7200" y="543395"/>
            <a:ext cx="2528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3516854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980703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4227801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186153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3370603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16215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18597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33940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9283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884008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800" y="7605076"/>
            <a:ext cx="9047988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1903535" y="2318197"/>
            <a:ext cx="540000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6749283" y="7823734"/>
            <a:ext cx="2020467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300028" y="7963496"/>
            <a:ext cx="1880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52075" y="1918952"/>
            <a:ext cx="7769574" cy="5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415895" y="3165821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415895" y="2677806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415895" y="3653837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694256" y="643943"/>
            <a:ext cx="1081825" cy="824248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4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5"/>
            <a:ext cx="9092207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6800" y="0"/>
            <a:ext cx="9045407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7200" y="543395"/>
            <a:ext cx="2528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3516854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980703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4227801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186153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3370603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16215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18597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33940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9283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884008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800" y="7605076"/>
            <a:ext cx="9047988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1903535" y="2318197"/>
            <a:ext cx="540000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6749283" y="7823734"/>
            <a:ext cx="2020467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300028" y="7963496"/>
            <a:ext cx="1880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52075" y="1918952"/>
            <a:ext cx="7769574" cy="5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361575" y="2617379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考古題內容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850695" y="211807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381052" y="2578286"/>
            <a:ext cx="6848697" cy="453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2694256" y="643943"/>
            <a:ext cx="1081825" cy="824248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1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5"/>
            <a:ext cx="9092207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6800" y="0"/>
            <a:ext cx="9045407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7200" y="543395"/>
            <a:ext cx="2528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3516854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980703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4227801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186153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3370603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16215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18597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33940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9283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884008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800" y="7605076"/>
            <a:ext cx="9047988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1903535" y="2318197"/>
            <a:ext cx="540000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6749283" y="7823734"/>
            <a:ext cx="2020467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300028" y="7963496"/>
            <a:ext cx="1880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231172" y="700593"/>
            <a:ext cx="1518111" cy="824248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9942490" y="2858197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25292" y="1917959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300028" y="2328017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ayer1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148944" y="2680776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Layer2(</a:t>
            </a:r>
            <a:r>
              <a:rPr lang="zh-TW" altLang="en-US" dirty="0" smtClean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148944" y="3087999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148944" y="3495223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281097" y="3835110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130013" y="4187869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130013" y="4595092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293976" y="5130906"/>
            <a:ext cx="26245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r>
              <a:rPr lang="en-US" altLang="zh-TW" dirty="0"/>
              <a:t> (</a:t>
            </a:r>
            <a:r>
              <a:rPr lang="zh-TW" altLang="en-US" dirty="0"/>
              <a:t>連結教學網站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1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5"/>
            <a:ext cx="9092207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6800" y="0"/>
            <a:ext cx="9045407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7200" y="543395"/>
            <a:ext cx="2528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3516854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980703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4227801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186153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3370603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16215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18597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33940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9283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884008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800" y="7605076"/>
            <a:ext cx="9047988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1903535" y="2318197"/>
            <a:ext cx="540000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6749283" y="7823734"/>
            <a:ext cx="2020467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300028" y="7963496"/>
            <a:ext cx="1880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5692" y="700593"/>
            <a:ext cx="1518111" cy="824248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9942490" y="2858197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25292" y="1917959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300028" y="2328017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ayer1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148944" y="2680776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148944" y="3087999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148944" y="3495223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281097" y="3835110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130013" y="4187869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130013" y="4595092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293976" y="5130906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6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199</Words>
  <Application>Microsoft Office PowerPoint</Application>
  <PresentationFormat>自訂</PresentationFormat>
  <Paragraphs>85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王祥益</dc:creator>
  <cp:lastModifiedBy>王祥益</cp:lastModifiedBy>
  <cp:revision>8</cp:revision>
  <dcterms:created xsi:type="dcterms:W3CDTF">2016-04-11T08:18:17Z</dcterms:created>
  <dcterms:modified xsi:type="dcterms:W3CDTF">2016-04-11T15:42:08Z</dcterms:modified>
</cp:coreProperties>
</file>