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4" r:id="rId5"/>
    <p:sldId id="262" r:id="rId6"/>
    <p:sldId id="261" r:id="rId7"/>
    <p:sldId id="263" r:id="rId8"/>
    <p:sldId id="265" r:id="rId9"/>
  </p:sldIdLst>
  <p:sldSz cx="11366500" cy="8640763"/>
  <p:notesSz cx="6858000" cy="9144000"/>
  <p:defaultTextStyle>
    <a:defPPr>
      <a:defRPr lang="zh-TW"/>
    </a:defPPr>
    <a:lvl1pPr marL="0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1pPr>
    <a:lvl2pPr marL="508361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2pPr>
    <a:lvl3pPr marL="1016721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3pPr>
    <a:lvl4pPr marL="1525082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4pPr>
    <a:lvl5pPr marL="2033443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5pPr>
    <a:lvl6pPr marL="2541803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6pPr>
    <a:lvl7pPr marL="3050164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7pPr>
    <a:lvl8pPr marL="3558525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8pPr>
    <a:lvl9pPr marL="4066885" algn="l" defTabSz="1016721" rtl="0" eaLnBrk="1" latinLnBrk="0" hangingPunct="1">
      <a:defRPr sz="20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3C"/>
    <a:srgbClr val="FF9C24"/>
    <a:srgbClr val="FF8C00"/>
    <a:srgbClr val="FAB45A"/>
    <a:srgbClr val="E5E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666" y="216"/>
      </p:cViewPr>
      <p:guideLst>
        <p:guide orient="horz" pos="2721"/>
        <p:guide pos="35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488" y="1414125"/>
            <a:ext cx="9661525" cy="3008266"/>
          </a:xfrm>
        </p:spPr>
        <p:txBody>
          <a:bodyPr anchor="b"/>
          <a:lstStyle>
            <a:lvl1pPr algn="ctr">
              <a:defRPr sz="596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814" y="4538401"/>
            <a:ext cx="8524875" cy="2086184"/>
          </a:xfrm>
        </p:spPr>
        <p:txBody>
          <a:bodyPr/>
          <a:lstStyle>
            <a:lvl1pPr marL="0" indent="0" algn="ctr">
              <a:buNone/>
              <a:defRPr sz="2387"/>
            </a:lvl1pPr>
            <a:lvl2pPr marL="454731" indent="0" algn="ctr">
              <a:buNone/>
              <a:defRPr sz="1989"/>
            </a:lvl2pPr>
            <a:lvl3pPr marL="909462" indent="0" algn="ctr">
              <a:buNone/>
              <a:defRPr sz="1790"/>
            </a:lvl3pPr>
            <a:lvl4pPr marL="1364193" indent="0" algn="ctr">
              <a:buNone/>
              <a:defRPr sz="1591"/>
            </a:lvl4pPr>
            <a:lvl5pPr marL="1818924" indent="0" algn="ctr">
              <a:buNone/>
              <a:defRPr sz="1591"/>
            </a:lvl5pPr>
            <a:lvl6pPr marL="2273656" indent="0" algn="ctr">
              <a:buNone/>
              <a:defRPr sz="1591"/>
            </a:lvl6pPr>
            <a:lvl7pPr marL="2728387" indent="0" algn="ctr">
              <a:buNone/>
              <a:defRPr sz="1591"/>
            </a:lvl7pPr>
            <a:lvl8pPr marL="3183118" indent="0" algn="ctr">
              <a:buNone/>
              <a:defRPr sz="1591"/>
            </a:lvl8pPr>
            <a:lvl9pPr marL="3637849" indent="0" algn="ctr">
              <a:buNone/>
              <a:defRPr sz="159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34152" y="460042"/>
            <a:ext cx="2450902" cy="732264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1447" y="460042"/>
            <a:ext cx="7210623" cy="732264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21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28" y="2154194"/>
            <a:ext cx="9803607" cy="3594317"/>
          </a:xfrm>
        </p:spPr>
        <p:txBody>
          <a:bodyPr anchor="b"/>
          <a:lstStyle>
            <a:lvl1pPr>
              <a:defRPr sz="596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528" y="5782513"/>
            <a:ext cx="9803607" cy="1890166"/>
          </a:xfrm>
        </p:spPr>
        <p:txBody>
          <a:bodyPr/>
          <a:lstStyle>
            <a:lvl1pPr marL="0" indent="0">
              <a:buNone/>
              <a:defRPr sz="2387">
                <a:solidFill>
                  <a:schemeClr val="tx1"/>
                </a:solidFill>
              </a:defRPr>
            </a:lvl1pPr>
            <a:lvl2pPr marL="454731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2pPr>
            <a:lvl3pPr marL="909462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3pPr>
            <a:lvl4pPr marL="1364193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4pPr>
            <a:lvl5pPr marL="1818924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5pPr>
            <a:lvl6pPr marL="2273656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6pPr>
            <a:lvl7pPr marL="2728387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7pPr>
            <a:lvl8pPr marL="3183118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8pPr>
            <a:lvl9pPr marL="3637849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5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1448" y="2300204"/>
            <a:ext cx="4830763" cy="54824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4291" y="2300204"/>
            <a:ext cx="4830763" cy="54824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1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27" y="460043"/>
            <a:ext cx="9803607" cy="16701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29" y="2118189"/>
            <a:ext cx="4808562" cy="1038091"/>
          </a:xfrm>
        </p:spPr>
        <p:txBody>
          <a:bodyPr anchor="b"/>
          <a:lstStyle>
            <a:lvl1pPr marL="0" indent="0">
              <a:buNone/>
              <a:defRPr sz="2387" b="1"/>
            </a:lvl1pPr>
            <a:lvl2pPr marL="454731" indent="0">
              <a:buNone/>
              <a:defRPr sz="1989" b="1"/>
            </a:lvl2pPr>
            <a:lvl3pPr marL="909462" indent="0">
              <a:buNone/>
              <a:defRPr sz="1790" b="1"/>
            </a:lvl3pPr>
            <a:lvl4pPr marL="1364193" indent="0">
              <a:buNone/>
              <a:defRPr sz="1591" b="1"/>
            </a:lvl4pPr>
            <a:lvl5pPr marL="1818924" indent="0">
              <a:buNone/>
              <a:defRPr sz="1591" b="1"/>
            </a:lvl5pPr>
            <a:lvl6pPr marL="2273656" indent="0">
              <a:buNone/>
              <a:defRPr sz="1591" b="1"/>
            </a:lvl6pPr>
            <a:lvl7pPr marL="2728387" indent="0">
              <a:buNone/>
              <a:defRPr sz="1591" b="1"/>
            </a:lvl7pPr>
            <a:lvl8pPr marL="3183118" indent="0">
              <a:buNone/>
              <a:defRPr sz="1591" b="1"/>
            </a:lvl8pPr>
            <a:lvl9pPr marL="3637849" indent="0">
              <a:buNone/>
              <a:defRPr sz="15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929" y="3156279"/>
            <a:ext cx="4808562" cy="4642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54292" y="2118189"/>
            <a:ext cx="4832242" cy="1038091"/>
          </a:xfrm>
        </p:spPr>
        <p:txBody>
          <a:bodyPr anchor="b"/>
          <a:lstStyle>
            <a:lvl1pPr marL="0" indent="0">
              <a:buNone/>
              <a:defRPr sz="2387" b="1"/>
            </a:lvl1pPr>
            <a:lvl2pPr marL="454731" indent="0">
              <a:buNone/>
              <a:defRPr sz="1989" b="1"/>
            </a:lvl2pPr>
            <a:lvl3pPr marL="909462" indent="0">
              <a:buNone/>
              <a:defRPr sz="1790" b="1"/>
            </a:lvl3pPr>
            <a:lvl4pPr marL="1364193" indent="0">
              <a:buNone/>
              <a:defRPr sz="1591" b="1"/>
            </a:lvl4pPr>
            <a:lvl5pPr marL="1818924" indent="0">
              <a:buNone/>
              <a:defRPr sz="1591" b="1"/>
            </a:lvl5pPr>
            <a:lvl6pPr marL="2273656" indent="0">
              <a:buNone/>
              <a:defRPr sz="1591" b="1"/>
            </a:lvl6pPr>
            <a:lvl7pPr marL="2728387" indent="0">
              <a:buNone/>
              <a:defRPr sz="1591" b="1"/>
            </a:lvl7pPr>
            <a:lvl8pPr marL="3183118" indent="0">
              <a:buNone/>
              <a:defRPr sz="1591" b="1"/>
            </a:lvl8pPr>
            <a:lvl9pPr marL="3637849" indent="0">
              <a:buNone/>
              <a:defRPr sz="159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54292" y="3156279"/>
            <a:ext cx="4832242" cy="46424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3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3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27" y="576051"/>
            <a:ext cx="3665992" cy="2016178"/>
          </a:xfrm>
        </p:spPr>
        <p:txBody>
          <a:bodyPr anchor="b"/>
          <a:lstStyle>
            <a:lvl1pPr>
              <a:defRPr sz="31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244" y="1244112"/>
            <a:ext cx="5754290" cy="6140542"/>
          </a:xfrm>
        </p:spPr>
        <p:txBody>
          <a:bodyPr/>
          <a:lstStyle>
            <a:lvl1pPr>
              <a:defRPr sz="3183"/>
            </a:lvl1pPr>
            <a:lvl2pPr>
              <a:defRPr sz="2785"/>
            </a:lvl2pPr>
            <a:lvl3pPr>
              <a:defRPr sz="2387"/>
            </a:lvl3pPr>
            <a:lvl4pPr>
              <a:defRPr sz="1989"/>
            </a:lvl4pPr>
            <a:lvl5pPr>
              <a:defRPr sz="1989"/>
            </a:lvl5pPr>
            <a:lvl6pPr>
              <a:defRPr sz="1989"/>
            </a:lvl6pPr>
            <a:lvl7pPr>
              <a:defRPr sz="1989"/>
            </a:lvl7pPr>
            <a:lvl8pPr>
              <a:defRPr sz="1989"/>
            </a:lvl8pPr>
            <a:lvl9pPr>
              <a:defRPr sz="198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927" y="2592230"/>
            <a:ext cx="3665992" cy="4802425"/>
          </a:xfrm>
        </p:spPr>
        <p:txBody>
          <a:bodyPr/>
          <a:lstStyle>
            <a:lvl1pPr marL="0" indent="0">
              <a:buNone/>
              <a:defRPr sz="1591"/>
            </a:lvl1pPr>
            <a:lvl2pPr marL="454731" indent="0">
              <a:buNone/>
              <a:defRPr sz="1392"/>
            </a:lvl2pPr>
            <a:lvl3pPr marL="909462" indent="0">
              <a:buNone/>
              <a:defRPr sz="1194"/>
            </a:lvl3pPr>
            <a:lvl4pPr marL="1364193" indent="0">
              <a:buNone/>
              <a:defRPr sz="995"/>
            </a:lvl4pPr>
            <a:lvl5pPr marL="1818924" indent="0">
              <a:buNone/>
              <a:defRPr sz="995"/>
            </a:lvl5pPr>
            <a:lvl6pPr marL="2273656" indent="0">
              <a:buNone/>
              <a:defRPr sz="995"/>
            </a:lvl6pPr>
            <a:lvl7pPr marL="2728387" indent="0">
              <a:buNone/>
              <a:defRPr sz="995"/>
            </a:lvl7pPr>
            <a:lvl8pPr marL="3183118" indent="0">
              <a:buNone/>
              <a:defRPr sz="995"/>
            </a:lvl8pPr>
            <a:lvl9pPr marL="3637849" indent="0">
              <a:buNone/>
              <a:defRPr sz="99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6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27" y="576051"/>
            <a:ext cx="3665992" cy="2016178"/>
          </a:xfrm>
        </p:spPr>
        <p:txBody>
          <a:bodyPr anchor="b"/>
          <a:lstStyle>
            <a:lvl1pPr>
              <a:defRPr sz="31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244" y="1244112"/>
            <a:ext cx="5754290" cy="6140542"/>
          </a:xfrm>
        </p:spPr>
        <p:txBody>
          <a:bodyPr anchor="t"/>
          <a:lstStyle>
            <a:lvl1pPr marL="0" indent="0">
              <a:buNone/>
              <a:defRPr sz="3183"/>
            </a:lvl1pPr>
            <a:lvl2pPr marL="454731" indent="0">
              <a:buNone/>
              <a:defRPr sz="2785"/>
            </a:lvl2pPr>
            <a:lvl3pPr marL="909462" indent="0">
              <a:buNone/>
              <a:defRPr sz="2387"/>
            </a:lvl3pPr>
            <a:lvl4pPr marL="1364193" indent="0">
              <a:buNone/>
              <a:defRPr sz="1989"/>
            </a:lvl4pPr>
            <a:lvl5pPr marL="1818924" indent="0">
              <a:buNone/>
              <a:defRPr sz="1989"/>
            </a:lvl5pPr>
            <a:lvl6pPr marL="2273656" indent="0">
              <a:buNone/>
              <a:defRPr sz="1989"/>
            </a:lvl6pPr>
            <a:lvl7pPr marL="2728387" indent="0">
              <a:buNone/>
              <a:defRPr sz="1989"/>
            </a:lvl7pPr>
            <a:lvl8pPr marL="3183118" indent="0">
              <a:buNone/>
              <a:defRPr sz="1989"/>
            </a:lvl8pPr>
            <a:lvl9pPr marL="3637849" indent="0">
              <a:buNone/>
              <a:defRPr sz="198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927" y="2592230"/>
            <a:ext cx="3665992" cy="4802425"/>
          </a:xfrm>
        </p:spPr>
        <p:txBody>
          <a:bodyPr/>
          <a:lstStyle>
            <a:lvl1pPr marL="0" indent="0">
              <a:buNone/>
              <a:defRPr sz="1591"/>
            </a:lvl1pPr>
            <a:lvl2pPr marL="454731" indent="0">
              <a:buNone/>
              <a:defRPr sz="1392"/>
            </a:lvl2pPr>
            <a:lvl3pPr marL="909462" indent="0">
              <a:buNone/>
              <a:defRPr sz="1194"/>
            </a:lvl3pPr>
            <a:lvl4pPr marL="1364193" indent="0">
              <a:buNone/>
              <a:defRPr sz="995"/>
            </a:lvl4pPr>
            <a:lvl5pPr marL="1818924" indent="0">
              <a:buNone/>
              <a:defRPr sz="995"/>
            </a:lvl5pPr>
            <a:lvl6pPr marL="2273656" indent="0">
              <a:buNone/>
              <a:defRPr sz="995"/>
            </a:lvl6pPr>
            <a:lvl7pPr marL="2728387" indent="0">
              <a:buNone/>
              <a:defRPr sz="995"/>
            </a:lvl7pPr>
            <a:lvl8pPr marL="3183118" indent="0">
              <a:buNone/>
              <a:defRPr sz="995"/>
            </a:lvl8pPr>
            <a:lvl9pPr marL="3637849" indent="0">
              <a:buNone/>
              <a:defRPr sz="99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79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1448" y="460043"/>
            <a:ext cx="980360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448" y="2300204"/>
            <a:ext cx="980360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448" y="8008710"/>
            <a:ext cx="255746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12A2-0EAD-4501-A199-1353BD846965}" type="datetimeFigureOut">
              <a:rPr lang="zh-TW" altLang="en-US" smtClean="0"/>
              <a:t>2016/4/19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5154" y="8008710"/>
            <a:ext cx="3836194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591" y="8008710"/>
            <a:ext cx="255746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E8B6-7215-40B1-A506-5658FAFAB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3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09462" rtl="0" eaLnBrk="1" latinLnBrk="0" hangingPunct="1">
        <a:lnSpc>
          <a:spcPct val="90000"/>
        </a:lnSpc>
        <a:spcBef>
          <a:spcPct val="0"/>
        </a:spcBef>
        <a:buNone/>
        <a:defRPr sz="4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66" indent="-227366" algn="l" defTabSz="909462" rtl="0" eaLnBrk="1" latinLnBrk="0" hangingPunct="1">
        <a:lnSpc>
          <a:spcPct val="90000"/>
        </a:lnSpc>
        <a:spcBef>
          <a:spcPts val="995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1pPr>
      <a:lvl2pPr marL="682097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2387" kern="1200">
          <a:solidFill>
            <a:schemeClr val="tx1"/>
          </a:solidFill>
          <a:latin typeface="+mn-lt"/>
          <a:ea typeface="+mn-ea"/>
          <a:cs typeface="+mn-cs"/>
        </a:defRPr>
      </a:lvl2pPr>
      <a:lvl3pPr marL="1136828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3pPr>
      <a:lvl4pPr marL="1591559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4pPr>
      <a:lvl5pPr marL="2046290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5pPr>
      <a:lvl6pPr marL="2501021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6pPr>
      <a:lvl7pPr marL="2955752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7pPr>
      <a:lvl8pPr marL="3410483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8pPr>
      <a:lvl9pPr marL="3865215" indent="-227366" algn="l" defTabSz="9094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1pPr>
      <a:lvl2pPr marL="454731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2pPr>
      <a:lvl3pPr marL="909462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364193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4pPr>
      <a:lvl5pPr marL="1818924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5pPr>
      <a:lvl6pPr marL="2273656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6pPr>
      <a:lvl7pPr marL="2728387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7pPr>
      <a:lvl8pPr marL="3183118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8pPr>
      <a:lvl9pPr marL="3637849" algn="l" defTabSz="909462" rtl="0" eaLnBrk="1" latinLnBrk="0" hangingPunct="1">
        <a:defRPr sz="1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1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4951" y="1918952"/>
            <a:ext cx="9710272" cy="5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769560" y="3165821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769560" y="2677806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769560" y="3653837"/>
            <a:ext cx="213712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4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4951" y="1918952"/>
            <a:ext cx="9710272" cy="533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701671" y="2617379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考古題內容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063183" y="211807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考古題</a:t>
            </a:r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726014" y="2578286"/>
            <a:ext cx="8559376" cy="4530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537824" y="700593"/>
            <a:ext cx="1897307" cy="824248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2425942" y="2858197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81478" y="1917959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624752" y="2328017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ayer1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685712" y="2680776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Layer2(</a:t>
            </a:r>
            <a:r>
              <a:rPr lang="zh-TW" altLang="en-US" dirty="0" smtClean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685712" y="3087999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5712" y="3495223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601092" y="3835110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662052" y="4187869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62052" y="4595092"/>
            <a:ext cx="256685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Layer2(</a:t>
            </a:r>
            <a:r>
              <a:rPr lang="zh-TW" altLang="en-US" dirty="0"/>
              <a:t>連結教學網站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617188" y="5130906"/>
            <a:ext cx="26245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r>
              <a:rPr lang="en-US" altLang="zh-TW" dirty="0"/>
              <a:t> (</a:t>
            </a:r>
            <a:r>
              <a:rPr lang="zh-TW" altLang="en-US" dirty="0"/>
              <a:t>連結教學網站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1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rgbClr val="FFA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9" y="1953530"/>
            <a:ext cx="7567468" cy="43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1" y="-5"/>
            <a:ext cx="11363274" cy="8640768"/>
            <a:chOff x="0" y="-5"/>
            <a:chExt cx="9092207" cy="8640768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360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2075" y="-1"/>
              <a:ext cx="187200" cy="86407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98607" y="-2"/>
              <a:ext cx="93600" cy="8640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069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779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6488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12198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7907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63617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9326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036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907455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64550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1649" y="-5"/>
              <a:ext cx="565200" cy="8640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8490" y="0"/>
            <a:ext cx="11304785" cy="1481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33959" y="543396"/>
            <a:ext cx="2432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Blackadder ITC" panose="04020505051007020D02" pitchFamily="82" charset="0"/>
              </a:rPr>
              <a:t>資</a:t>
            </a:r>
            <a:r>
              <a:rPr lang="zh-TW" altLang="en-US" sz="4400" b="1" dirty="0">
                <a:latin typeface="Blackadder ITC" panose="04020505051007020D02" pitchFamily="82" charset="0"/>
              </a:rPr>
              <a:t>工</a:t>
            </a:r>
            <a:r>
              <a:rPr lang="en-US" altLang="zh-TW" sz="4400" b="1" dirty="0" smtClean="0">
                <a:latin typeface="Blackadder ITC" panose="04020505051007020D02" pitchFamily="82" charset="0"/>
              </a:rPr>
              <a:t>plugin</a:t>
            </a:r>
            <a:endParaRPr lang="zh-TW" altLang="en-US" sz="4400" b="1" dirty="0">
              <a:latin typeface="Blackadder ITC" panose="04020505051007020D02" pitchFamily="8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4395300" y="2716443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74138" y="91259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-5283829" y="6353472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-3981996" y="7404957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4212518" y="3623025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94676" y="912598"/>
            <a:ext cx="954107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考古題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47435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課程技能樹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41283" y="912598"/>
            <a:ext cx="1467068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課外技能樹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5131" y="912598"/>
            <a:ext cx="1183144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Free time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3604380" y="4988248"/>
            <a:ext cx="824265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490" y="7605076"/>
            <a:ext cx="11308010" cy="1035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-2379003" y="2318198"/>
            <a:ext cx="674882" cy="598365"/>
            <a:chOff x="-1903535" y="2318197"/>
            <a:chExt cx="540000" cy="598365"/>
          </a:xfrm>
        </p:grpSpPr>
        <p:sp>
          <p:nvSpPr>
            <p:cNvPr id="31" name="矩形 30"/>
            <p:cNvSpPr/>
            <p:nvPr/>
          </p:nvSpPr>
          <p:spPr>
            <a:xfrm>
              <a:off x="-1903535" y="2318197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-1903535" y="2318197"/>
              <a:ext cx="540000" cy="598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-1903535" y="2318197"/>
              <a:ext cx="54000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435131" y="7823735"/>
            <a:ext cx="2525143" cy="598365"/>
            <a:chOff x="6749283" y="7823734"/>
            <a:chExt cx="2020467" cy="598365"/>
          </a:xfrm>
        </p:grpSpPr>
        <p:grpSp>
          <p:nvGrpSpPr>
            <p:cNvPr id="37" name="群組 36"/>
            <p:cNvGrpSpPr/>
            <p:nvPr/>
          </p:nvGrpSpPr>
          <p:grpSpPr>
            <a:xfrm>
              <a:off x="8229750" y="7823734"/>
              <a:ext cx="540000" cy="598365"/>
              <a:chOff x="-1903535" y="2318197"/>
              <a:chExt cx="540000" cy="5983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群組 40"/>
            <p:cNvGrpSpPr/>
            <p:nvPr/>
          </p:nvGrpSpPr>
          <p:grpSpPr>
            <a:xfrm>
              <a:off x="7489517" y="7823734"/>
              <a:ext cx="540000" cy="598365"/>
              <a:chOff x="-1903535" y="2318197"/>
              <a:chExt cx="540000" cy="5983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/>
            <p:cNvGrpSpPr/>
            <p:nvPr/>
          </p:nvGrpSpPr>
          <p:grpSpPr>
            <a:xfrm>
              <a:off x="6749283" y="7823734"/>
              <a:ext cx="540000" cy="598365"/>
              <a:chOff x="-1903535" y="2318197"/>
              <a:chExt cx="540000" cy="598365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-1903535" y="2318197"/>
                <a:ext cx="540000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" name="直線接點 46"/>
              <p:cNvCxnSpPr/>
              <p:nvPr/>
            </p:nvCxnSpPr>
            <p:spPr>
              <a:xfrm>
                <a:off x="-1903535" y="2318197"/>
                <a:ext cx="540000" cy="598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>
                <a:off x="-1903535" y="2318197"/>
                <a:ext cx="54000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文字方塊 50"/>
          <p:cNvSpPr txBox="1"/>
          <p:nvPr/>
        </p:nvSpPr>
        <p:spPr>
          <a:xfrm>
            <a:off x="1624752" y="7963496"/>
            <a:ext cx="234998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425942" y="2858197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81478" y="1917959"/>
            <a:ext cx="674736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624752" y="2328017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ayer1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685711" y="2680776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685711" y="3087999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5711" y="3495223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601092" y="3835110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662052" y="4187869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62052" y="4595092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Layer2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1617188" y="5130906"/>
            <a:ext cx="870879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Layer1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6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使用技術為</a:t>
            </a:r>
            <a:r>
              <a:rPr lang="en-US" altLang="zh-TW" dirty="0" err="1"/>
              <a:t>html+css+bootstrap</a:t>
            </a:r>
            <a:endParaRPr lang="en-US" altLang="zh-TW" dirty="0" smtClean="0"/>
          </a:p>
          <a:p>
            <a:r>
              <a:rPr lang="en-US" altLang="zh-TW" dirty="0" err="1" smtClean="0"/>
              <a:t>Nav</a:t>
            </a:r>
            <a:r>
              <a:rPr lang="zh-TW" altLang="en-US" dirty="0" smtClean="0"/>
              <a:t>背景顏色使用</a:t>
            </a:r>
            <a:r>
              <a:rPr lang="en-US" altLang="zh-TW" dirty="0"/>
              <a:t>#</a:t>
            </a:r>
            <a:r>
              <a:rPr lang="en-US" altLang="zh-TW" dirty="0" smtClean="0"/>
              <a:t>FFA042</a:t>
            </a:r>
          </a:p>
          <a:p>
            <a:r>
              <a:rPr lang="en-US" altLang="zh-TW" dirty="0" err="1" smtClean="0"/>
              <a:t>Nav</a:t>
            </a:r>
            <a:r>
              <a:rPr lang="zh-TW" altLang="en-US" dirty="0" smtClean="0"/>
              <a:t>按鈕使用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button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Footer</a:t>
            </a:r>
            <a:r>
              <a:rPr lang="zh-TW" altLang="en-US" dirty="0" smtClean="0"/>
              <a:t>背景顏色使用灰色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63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245</Words>
  <Application>Microsoft Office PowerPoint</Application>
  <PresentationFormat>自訂</PresentationFormat>
  <Paragraphs>102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王祥益</dc:creator>
  <cp:lastModifiedBy>王祥益</cp:lastModifiedBy>
  <cp:revision>13</cp:revision>
  <dcterms:created xsi:type="dcterms:W3CDTF">2016-04-11T08:18:17Z</dcterms:created>
  <dcterms:modified xsi:type="dcterms:W3CDTF">2016-04-19T12:56:21Z</dcterms:modified>
</cp:coreProperties>
</file>