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1366500" cy="8640763"/>
  <p:notesSz cx="6858000" cy="9144000"/>
  <p:defaultTextStyle>
    <a:defPPr>
      <a:defRPr lang="zh-TW"/>
    </a:defPPr>
    <a:lvl1pPr marL="0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1pPr>
    <a:lvl2pPr marL="50836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2pPr>
    <a:lvl3pPr marL="101672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3pPr>
    <a:lvl4pPr marL="1525082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4pPr>
    <a:lvl5pPr marL="203344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5pPr>
    <a:lvl6pPr marL="254180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6pPr>
    <a:lvl7pPr marL="3050164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7pPr>
    <a:lvl8pPr marL="355852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8pPr>
    <a:lvl9pPr marL="406688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338" y="126"/>
      </p:cViewPr>
      <p:guideLst>
        <p:guide orient="horz" pos="2721"/>
        <p:guide pos="3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488" y="1414125"/>
            <a:ext cx="9661525" cy="3008266"/>
          </a:xfrm>
        </p:spPr>
        <p:txBody>
          <a:bodyPr anchor="b"/>
          <a:lstStyle>
            <a:lvl1pPr algn="ctr"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814" y="4538401"/>
            <a:ext cx="8524875" cy="2086184"/>
          </a:xfrm>
        </p:spPr>
        <p:txBody>
          <a:bodyPr/>
          <a:lstStyle>
            <a:lvl1pPr marL="0" indent="0" algn="ctr">
              <a:buNone/>
              <a:defRPr sz="2387"/>
            </a:lvl1pPr>
            <a:lvl2pPr marL="454731" indent="0" algn="ctr">
              <a:buNone/>
              <a:defRPr sz="1989"/>
            </a:lvl2pPr>
            <a:lvl3pPr marL="909462" indent="0" algn="ctr">
              <a:buNone/>
              <a:defRPr sz="1790"/>
            </a:lvl3pPr>
            <a:lvl4pPr marL="1364193" indent="0" algn="ctr">
              <a:buNone/>
              <a:defRPr sz="1591"/>
            </a:lvl4pPr>
            <a:lvl5pPr marL="1818924" indent="0" algn="ctr">
              <a:buNone/>
              <a:defRPr sz="1591"/>
            </a:lvl5pPr>
            <a:lvl6pPr marL="2273656" indent="0" algn="ctr">
              <a:buNone/>
              <a:defRPr sz="1591"/>
            </a:lvl6pPr>
            <a:lvl7pPr marL="2728387" indent="0" algn="ctr">
              <a:buNone/>
              <a:defRPr sz="1591"/>
            </a:lvl7pPr>
            <a:lvl8pPr marL="3183118" indent="0" algn="ctr">
              <a:buNone/>
              <a:defRPr sz="1591"/>
            </a:lvl8pPr>
            <a:lvl9pPr marL="3637849" indent="0" algn="ctr">
              <a:buNone/>
              <a:defRPr sz="15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34152" y="460042"/>
            <a:ext cx="2450902" cy="73226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447" y="460042"/>
            <a:ext cx="7210623" cy="73226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28" y="2154194"/>
            <a:ext cx="9803607" cy="3594317"/>
          </a:xfrm>
        </p:spPr>
        <p:txBody>
          <a:bodyPr anchor="b"/>
          <a:lstStyle>
            <a:lvl1pPr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528" y="5782513"/>
            <a:ext cx="9803607" cy="1890166"/>
          </a:xfrm>
        </p:spPr>
        <p:txBody>
          <a:bodyPr/>
          <a:lstStyle>
            <a:lvl1pPr marL="0" indent="0">
              <a:buNone/>
              <a:defRPr sz="2387">
                <a:solidFill>
                  <a:schemeClr val="tx1"/>
                </a:solidFill>
              </a:defRPr>
            </a:lvl1pPr>
            <a:lvl2pPr marL="454731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2pPr>
            <a:lvl3pPr marL="909462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3pPr>
            <a:lvl4pPr marL="1364193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4pPr>
            <a:lvl5pPr marL="1818924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5pPr>
            <a:lvl6pPr marL="2273656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6pPr>
            <a:lvl7pPr marL="2728387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7pPr>
            <a:lvl8pPr marL="3183118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8pPr>
            <a:lvl9pPr marL="3637849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448" y="2300204"/>
            <a:ext cx="4830763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4291" y="2300204"/>
            <a:ext cx="4830763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460043"/>
            <a:ext cx="9803607" cy="16701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29" y="2118189"/>
            <a:ext cx="4808562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929" y="3156279"/>
            <a:ext cx="4808562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4292" y="2118189"/>
            <a:ext cx="4832242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4292" y="3156279"/>
            <a:ext cx="4832242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576051"/>
            <a:ext cx="3665992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244" y="1244112"/>
            <a:ext cx="5754290" cy="6140542"/>
          </a:xfrm>
        </p:spPr>
        <p:txBody>
          <a:bodyPr/>
          <a:lstStyle>
            <a:lvl1pPr>
              <a:defRPr sz="3183"/>
            </a:lvl1pPr>
            <a:lvl2pPr>
              <a:defRPr sz="2785"/>
            </a:lvl2pPr>
            <a:lvl3pPr>
              <a:defRPr sz="2387"/>
            </a:lvl3pPr>
            <a:lvl4pPr>
              <a:defRPr sz="1989"/>
            </a:lvl4pPr>
            <a:lvl5pPr>
              <a:defRPr sz="1989"/>
            </a:lvl5pPr>
            <a:lvl6pPr>
              <a:defRPr sz="1989"/>
            </a:lvl6pPr>
            <a:lvl7pPr>
              <a:defRPr sz="1989"/>
            </a:lvl7pPr>
            <a:lvl8pPr>
              <a:defRPr sz="1989"/>
            </a:lvl8pPr>
            <a:lvl9pPr>
              <a:defRPr sz="198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927" y="2592230"/>
            <a:ext cx="3665992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576051"/>
            <a:ext cx="3665992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244" y="1244112"/>
            <a:ext cx="5754290" cy="6140542"/>
          </a:xfrm>
        </p:spPr>
        <p:txBody>
          <a:bodyPr anchor="t"/>
          <a:lstStyle>
            <a:lvl1pPr marL="0" indent="0">
              <a:buNone/>
              <a:defRPr sz="3183"/>
            </a:lvl1pPr>
            <a:lvl2pPr marL="454731" indent="0">
              <a:buNone/>
              <a:defRPr sz="2785"/>
            </a:lvl2pPr>
            <a:lvl3pPr marL="909462" indent="0">
              <a:buNone/>
              <a:defRPr sz="2387"/>
            </a:lvl3pPr>
            <a:lvl4pPr marL="1364193" indent="0">
              <a:buNone/>
              <a:defRPr sz="1989"/>
            </a:lvl4pPr>
            <a:lvl5pPr marL="1818924" indent="0">
              <a:buNone/>
              <a:defRPr sz="1989"/>
            </a:lvl5pPr>
            <a:lvl6pPr marL="2273656" indent="0">
              <a:buNone/>
              <a:defRPr sz="1989"/>
            </a:lvl6pPr>
            <a:lvl7pPr marL="2728387" indent="0">
              <a:buNone/>
              <a:defRPr sz="1989"/>
            </a:lvl7pPr>
            <a:lvl8pPr marL="3183118" indent="0">
              <a:buNone/>
              <a:defRPr sz="1989"/>
            </a:lvl8pPr>
            <a:lvl9pPr marL="3637849" indent="0">
              <a:buNone/>
              <a:defRPr sz="198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927" y="2592230"/>
            <a:ext cx="3665992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7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1448" y="460043"/>
            <a:ext cx="980360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448" y="2300204"/>
            <a:ext cx="980360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448" y="8008710"/>
            <a:ext cx="255746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5154" y="8008710"/>
            <a:ext cx="383619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591" y="8008710"/>
            <a:ext cx="255746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9462" rtl="0" eaLnBrk="1" latinLnBrk="0" hangingPunct="1">
        <a:lnSpc>
          <a:spcPct val="90000"/>
        </a:lnSpc>
        <a:spcBef>
          <a:spcPct val="0"/>
        </a:spcBef>
        <a:buNone/>
        <a:defRPr sz="4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66" indent="-227366" algn="l" defTabSz="909462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682097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2pPr>
      <a:lvl3pPr marL="1136828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91559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2046290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501021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955752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410483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865215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54731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2pPr>
      <a:lvl3pPr marL="909462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364193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1818924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273656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728387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183118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637849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4951" y="1918952"/>
            <a:ext cx="9710272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769560" y="3165821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769560" y="2677806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769560" y="3653837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367233" y="643943"/>
            <a:ext cx="1352045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4951" y="1918952"/>
            <a:ext cx="9710272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701671" y="2617379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考古題內容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063183" y="211807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26014" y="2578286"/>
            <a:ext cx="8559376" cy="453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3367233" y="643943"/>
            <a:ext cx="1352045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537824" y="700593"/>
            <a:ext cx="1897307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2" y="2680776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Layer2(</a:t>
            </a:r>
            <a:r>
              <a:rPr lang="zh-TW" altLang="en-US" dirty="0" smtClean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2" y="308799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2" y="3495223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26245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r>
              <a:rPr lang="en-US" altLang="zh-TW" dirty="0"/>
              <a:t> 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606311" y="700593"/>
            <a:ext cx="1897307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1" y="268077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1" y="308799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1" y="3495223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6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199</Words>
  <Application>Microsoft Office PowerPoint</Application>
  <PresentationFormat>自訂</PresentationFormat>
  <Paragraphs>85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王祥益</dc:creator>
  <cp:lastModifiedBy>王祥益</cp:lastModifiedBy>
  <cp:revision>10</cp:revision>
  <dcterms:created xsi:type="dcterms:W3CDTF">2016-04-11T08:18:17Z</dcterms:created>
  <dcterms:modified xsi:type="dcterms:W3CDTF">2016-04-19T12:24:00Z</dcterms:modified>
</cp:coreProperties>
</file>