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277100" cy="118808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64" y="468"/>
      </p:cViewPr>
      <p:guideLst>
        <p:guide orient="horz" pos="3742"/>
        <p:guide pos="2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5783" y="3690765"/>
            <a:ext cx="6185535" cy="254668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91565" y="6732483"/>
            <a:ext cx="5093971" cy="30362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275897" y="475787"/>
            <a:ext cx="1637348" cy="10137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63855" y="475787"/>
            <a:ext cx="4790758" cy="10137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841" y="7634548"/>
            <a:ext cx="6185535" cy="23596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4841" y="5035613"/>
            <a:ext cx="6185535" cy="2598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63857" y="2772199"/>
            <a:ext cx="3214053" cy="784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99193" y="2772199"/>
            <a:ext cx="3214053" cy="784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3855" y="2659442"/>
            <a:ext cx="3215317" cy="11083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3855" y="3767770"/>
            <a:ext cx="3215317" cy="6845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696667" y="2659442"/>
            <a:ext cx="3216579" cy="11083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696667" y="3767770"/>
            <a:ext cx="3216579" cy="68452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3857" y="473035"/>
            <a:ext cx="2394116" cy="20131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45144" y="473036"/>
            <a:ext cx="4068101" cy="10139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3857" y="2486178"/>
            <a:ext cx="2394116" cy="8126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6364" y="8316596"/>
            <a:ext cx="4366260" cy="9818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426364" y="1061576"/>
            <a:ext cx="4366260" cy="71285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426364" y="9298417"/>
            <a:ext cx="4366260" cy="1394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3855" y="475785"/>
            <a:ext cx="6549391" cy="198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3855" y="2772199"/>
            <a:ext cx="6549391" cy="784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63857" y="11011790"/>
            <a:ext cx="1697990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486343" y="11011790"/>
            <a:ext cx="2304415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215256" y="11011790"/>
            <a:ext cx="1697990" cy="63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1879" y="0"/>
            <a:ext cx="7277100" cy="1188085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0" y="158493"/>
            <a:ext cx="1584776" cy="159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661558" y="713310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Contact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973283" y="7133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Blog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998561" y="713310"/>
            <a:ext cx="12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Home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985814" y="71331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About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7" y="1885869"/>
            <a:ext cx="6527966" cy="330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412966" y="53859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本周特價推薦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5" y="6091766"/>
            <a:ext cx="2234940" cy="186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2910366" y="6054718"/>
            <a:ext cx="231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炸鳳尾蝦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904239" y="6387001"/>
            <a:ext cx="411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我</a:t>
            </a:r>
            <a:r>
              <a:rPr lang="zh-TW" altLang="en-US" sz="1600" dirty="0"/>
              <a:t>的料理是炸鳳尾蝦，就是將蝦子裹碎核桃去炸的。鮮脆可口的核果外衣經由炸後其香味立即倍增，堪稱人間第一美味。</a:t>
            </a:r>
          </a:p>
          <a:p>
            <a:r>
              <a:rPr lang="zh-TW" altLang="en-US" sz="1600" dirty="0"/>
              <a:t>搭配特製醬汁食用，味道更是妙不可言，跟醬汁的巧妙組合正是這道料理的精華所在。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04" y="8368609"/>
            <a:ext cx="2234940" cy="180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2808617" y="8213916"/>
            <a:ext cx="51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魔幻麻婆豆腐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58056" y="8549701"/>
            <a:ext cx="41648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  <a:cs typeface="Arial Unicode MS" pitchFamily="34" charset="-120"/>
              </a:rPr>
              <a:t>擁有一般麻婆豆腐所具備的「辣」「香」「色」「燙」「麻」五個特色之外的第六個特色「酥」，進而形成「六神合體六味一體」的</a:t>
            </a:r>
            <a:r>
              <a:rPr lang="zh-TW" altLang="en-US" sz="1600" dirty="0" smtClean="0">
                <a:latin typeface="+mn-ea"/>
                <a:cs typeface="Arial Unicode MS" pitchFamily="34" charset="-120"/>
              </a:rPr>
              <a:t>味道。</a:t>
            </a:r>
            <a:endParaRPr lang="zh-TW" altLang="en-US" sz="1600" dirty="0">
              <a:latin typeface="+mn-ea"/>
              <a:cs typeface="Arial Unicode MS" pitchFamily="34" charset="-120"/>
            </a:endParaRPr>
          </a:p>
          <a:p>
            <a:r>
              <a:rPr lang="zh-TW" altLang="en-US" sz="1600" dirty="0">
                <a:latin typeface="+mn-ea"/>
                <a:cs typeface="Arial Unicode MS" pitchFamily="34" charset="-120"/>
              </a:rPr>
              <a:t>對腸胃負擔極小，久未進食的人連吃好幾份也</a:t>
            </a:r>
            <a:r>
              <a:rPr lang="zh-TW" altLang="en-US" sz="1600" dirty="0" smtClean="0">
                <a:latin typeface="+mn-ea"/>
                <a:cs typeface="Arial Unicode MS" pitchFamily="34" charset="-120"/>
              </a:rPr>
              <a:t>沒事。</a:t>
            </a:r>
            <a:endParaRPr lang="zh-TW" altLang="en-US" sz="1600" dirty="0">
              <a:latin typeface="+mn-ea"/>
              <a:cs typeface="Arial Unicode MS" pitchFamily="34" charset="-120"/>
            </a:endParaRPr>
          </a:p>
          <a:p>
            <a:r>
              <a:rPr lang="zh-TW" altLang="en-US" sz="1600" dirty="0">
                <a:latin typeface="+mn-ea"/>
                <a:cs typeface="Arial Unicode MS" pitchFamily="34" charset="-120"/>
              </a:rPr>
              <a:t>以處理過的大豆代替絞肉，因為大豆沒有絞肉中的肉筋所以吃起來會產生酥爽的</a:t>
            </a:r>
            <a:r>
              <a:rPr lang="zh-TW" altLang="en-US" sz="1600" dirty="0" smtClean="0">
                <a:latin typeface="+mn-ea"/>
                <a:cs typeface="Arial Unicode MS" pitchFamily="34" charset="-120"/>
              </a:rPr>
              <a:t>口感。</a:t>
            </a:r>
            <a:endParaRPr lang="zh-TW" altLang="en-US" sz="1600" dirty="0">
              <a:latin typeface="+mn-ea"/>
              <a:cs typeface="Arial Unicode MS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1879" y="11203209"/>
            <a:ext cx="7277100" cy="7138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390818" y="11355717"/>
            <a:ext cx="285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Web_homework</a:t>
            </a:r>
            <a:r>
              <a:rPr lang="en-US" altLang="zh-TW" dirty="0" smtClean="0">
                <a:solidFill>
                  <a:schemeClr val="bg1"/>
                </a:solidFill>
              </a:rPr>
              <a:t> 102360032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4790544" y="11424389"/>
            <a:ext cx="1773967" cy="439152"/>
            <a:chOff x="4491657" y="11424389"/>
            <a:chExt cx="1663288" cy="439152"/>
          </a:xfrm>
        </p:grpSpPr>
        <p:pic>
          <p:nvPicPr>
            <p:cNvPr id="24" name="Picture 9" descr="D:\大學\大三\3下\網頁\wee5_hw\hw5_web\材料\social_twitter_bir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793" y="11424389"/>
              <a:ext cx="439152" cy="43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D:\大學\大三\3下\網頁\wee5_hw\hw5_web\材料\goog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543" y="11450399"/>
              <a:ext cx="374814" cy="413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D:\大學\大三\3下\網頁\wee5_hw\hw5_web\材料\facebook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657" y="11471092"/>
              <a:ext cx="392449" cy="39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365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</a:t>
            </a:r>
            <a:r>
              <a:rPr lang="zh-TW" altLang="en-US" dirty="0" smtClean="0"/>
              <a:t>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原本的網頁空格還挺多的，這次改到</a:t>
            </a:r>
            <a:r>
              <a:rPr lang="en-US" altLang="zh-TW" dirty="0" smtClean="0"/>
              <a:t>768px</a:t>
            </a:r>
            <a:r>
              <a:rPr lang="zh-TW" altLang="en-US" dirty="0" smtClean="0"/>
              <a:t>尺寸時就可以將空格給填滿。</a:t>
            </a:r>
            <a:endParaRPr lang="en-US" altLang="zh-TW" dirty="0" smtClean="0"/>
          </a:p>
          <a:p>
            <a:r>
              <a:rPr lang="zh-TW" altLang="en-US" dirty="0"/>
              <a:t>將圖片的尺寸改</a:t>
            </a:r>
            <a:r>
              <a:rPr lang="zh-TW" altLang="en-US" dirty="0" smtClean="0"/>
              <a:t>小</a:t>
            </a:r>
            <a:endParaRPr lang="en-US" altLang="zh-TW" dirty="0" smtClean="0"/>
          </a:p>
          <a:p>
            <a:r>
              <a:rPr lang="zh-TW" altLang="en-US" dirty="0" smtClean="0"/>
              <a:t>改變文字的最大寬度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86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206</Words>
  <Application>Microsoft Office PowerPoint</Application>
  <PresentationFormat>自訂</PresentationFormat>
  <Paragraphs>17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修改部分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王祥益</dc:creator>
  <cp:lastModifiedBy>王祥益</cp:lastModifiedBy>
  <cp:revision>3</cp:revision>
  <dcterms:created xsi:type="dcterms:W3CDTF">2016-05-24T11:40:10Z</dcterms:created>
  <dcterms:modified xsi:type="dcterms:W3CDTF">2016-05-24T12:57:31Z</dcterms:modified>
</cp:coreProperties>
</file>