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D3209-98AD-4480-8E6F-C54B8EB4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537DE-1530-4A4F-ADEA-7782DBF6A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342C-1C74-4BAA-A3E3-49CFB918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E6538-C677-45D6-BD2D-62B2C1A9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4C401-5E75-41C6-A9EB-8CC250DF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01ACF-E194-4EF0-99F1-EE9F1C16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78266-E95B-4835-8EA5-8E5B3EB6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DA6A3-F0F9-450E-99C3-B74E6A23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9B070-BB81-489E-9727-DE20004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CD0F6-7DEE-4F2C-9F0D-2F4BC884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8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3C10D-0BE9-4964-A103-DF8D501E7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58083-922D-4143-B76E-0534EA64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2272E-CA07-4674-AC5C-4BB4BAB7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C1D4-F717-415A-9DE3-0795FE2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B66C8-D36F-418F-9C02-91DB41FA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746D0-E2C9-44F5-8781-603AF7A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0BD7D-CB25-4E6D-A577-324BAA3B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3E83-2D6D-45DF-8E25-4E9CD138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6454-EEA2-4FB3-9222-633B4243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5804F-9FA2-492F-86C6-7F99FB3C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1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F5D9-7BF3-482C-A58A-DFDA7F66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E45C0-95C2-42F8-87DF-B3851D86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CF5D3-57E0-4386-95F1-87FFD99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F46B-7D47-4007-8584-A3783E8E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DFA54-C453-4F12-BE0A-98EF79A6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4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1DE7-2EE1-408F-A247-4279AAB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46BA4-40F5-446B-8645-705A3B42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C5893-28B0-4F27-BCE1-D8470A32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67DF2-59A0-43BD-B7A1-3DF52B81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C2692-710A-4C9E-9D79-205D763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E962A-36CF-4161-BF51-681754B5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6C287-5D86-46FB-9971-D6DC88E8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21412-382D-4F80-9012-B792B5CC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6B3F0-7254-4E56-9920-17BC1CBE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76D35-54C3-4598-9C39-D7A58A2BF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A1E68-2A70-489A-8FE0-6C683A1F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725327-D5D7-4F36-84F9-61ACAB18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3DAD80-D89C-45BD-A2A5-F3DCD9D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FA9445-CF41-4F0B-930C-198A6F02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C3EB-E96E-4797-9AB9-F4E8DA42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F6C95F-338D-41CB-BF98-FBC0D6B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FFD284-E25C-4777-8487-BE803240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6C9E8-8162-4587-8E37-A534A461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417DF2-FF80-4F5B-8EFF-51A262D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173AC3-B688-46DA-8AB3-A24C9C8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8D302-9BEB-4B25-BF86-3BE7BB58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7991-5441-44F4-9B63-ADFA329A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EA94-7457-41FB-91A1-CA7A0CB9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F30B8-BF04-4442-B01C-32F3B2F01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E607B-380C-4EDD-8ABD-9DE2BD3B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3BE80-6C4E-4282-B8EA-82D1BB97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94788-D7D9-4994-A3E0-7E0456BA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3683-F2D7-4488-933A-DDF90D75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DF044-8DF2-4E50-9099-ACC612B13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548D7-3225-4796-BE46-DE7CE18A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C8392-C73A-4942-A5AF-7EF4140A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7887D-FA24-402B-A17E-B9DD8A96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EE7A-4044-4C47-A00E-8983D742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9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3DD280-AF85-405E-96ED-CBB068AD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D55B2-8028-43D3-AB33-9F4A9C1D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033BF-780B-4B40-A2D0-C7BB8565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D5CF-334A-47C8-A7C9-C836B61BB81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056CE-E8EF-4CAD-97CD-4B81CBAC2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44956-4882-4C28-944B-6331CCA5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4D69-6F70-4D43-8904-6A44601B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5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echall.n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chall.net/challenge/training/crypto/caesar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3F7D-5464-4561-8D12-F17EF66BF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CTF Write-Up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B2E909-6A95-431E-A694-67DA74447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By CDQ(sean9892)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B726E-8A4D-46D9-BDE3-7625242F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28541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CDC26-2975-4DB3-9DEE-8AC5262A7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WeChall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6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D67A9-A34F-4C61-BD95-B2A4D0E2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Caesar </a:t>
            </a:r>
            <a:r>
              <a:rPr lang="ko-KR" altLang="en-US" dirty="0"/>
              <a:t>암호이다</a:t>
            </a:r>
            <a:r>
              <a:rPr lang="en-US" altLang="ko-KR" dirty="0"/>
              <a:t>. 1~25</a:t>
            </a:r>
            <a:r>
              <a:rPr lang="ko-KR" altLang="en-US" dirty="0"/>
              <a:t>번 </a:t>
            </a:r>
            <a:r>
              <a:rPr lang="en-US" altLang="ko-KR" dirty="0"/>
              <a:t>shift</a:t>
            </a:r>
            <a:r>
              <a:rPr lang="ko-KR" altLang="en-US" dirty="0"/>
              <a:t>해주면 답이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DA8C3C-C5FC-4EA9-875A-75B6BCA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[WeChall] Training: Crypto – Caesar 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006730-DEBA-49BB-9FC0-5A81069D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14" y="2296564"/>
            <a:ext cx="8103886" cy="41963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98711A-4E6E-4C23-8693-302E1D519B3B}"/>
              </a:ext>
            </a:extLst>
          </p:cNvPr>
          <p:cNvSpPr/>
          <p:nvPr/>
        </p:nvSpPr>
        <p:spPr>
          <a:xfrm>
            <a:off x="4038600" y="6010275"/>
            <a:ext cx="7248525" cy="1666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8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CTF Write-Up</vt:lpstr>
      <vt:lpstr>목차</vt:lpstr>
      <vt:lpstr>WeChall</vt:lpstr>
      <vt:lpstr>[WeChall] Training: Crypto – Caesar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Write-Up</dc:title>
  <dc:creator>최 유빈</dc:creator>
  <cp:lastModifiedBy>최 유빈</cp:lastModifiedBy>
  <cp:revision>3</cp:revision>
  <dcterms:created xsi:type="dcterms:W3CDTF">2019-12-31T08:16:23Z</dcterms:created>
  <dcterms:modified xsi:type="dcterms:W3CDTF">2019-12-31T08:30:32Z</dcterms:modified>
</cp:coreProperties>
</file>