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28" y="48"/>
      </p:cViewPr>
      <p:guideLst>
        <p:guide orient="horz" pos="152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B13E-9C3E-4C34-BF8A-CE6729EBBD63}" type="datetimeFigureOut">
              <a:rPr lang="en-CA" smtClean="0"/>
              <a:t>2015-09-21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4CC-BE12-4A2A-A9EC-1E25F7978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660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B13E-9C3E-4C34-BF8A-CE6729EBBD63}" type="datetimeFigureOut">
              <a:rPr lang="en-CA" smtClean="0"/>
              <a:t>2015-09-21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4CC-BE12-4A2A-A9EC-1E25F7978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628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B13E-9C3E-4C34-BF8A-CE6729EBBD63}" type="datetimeFigureOut">
              <a:rPr lang="en-CA" smtClean="0"/>
              <a:t>2015-09-21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4CC-BE12-4A2A-A9EC-1E25F7978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204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B13E-9C3E-4C34-BF8A-CE6729EBBD63}" type="datetimeFigureOut">
              <a:rPr lang="en-CA" smtClean="0"/>
              <a:t>2015-09-21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4CC-BE12-4A2A-A9EC-1E25F7978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660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B13E-9C3E-4C34-BF8A-CE6729EBBD63}" type="datetimeFigureOut">
              <a:rPr lang="en-CA" smtClean="0"/>
              <a:t>2015-09-21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4CC-BE12-4A2A-A9EC-1E25F7978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32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B13E-9C3E-4C34-BF8A-CE6729EBBD63}" type="datetimeFigureOut">
              <a:rPr lang="en-CA" smtClean="0"/>
              <a:t>2015-09-21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4CC-BE12-4A2A-A9EC-1E25F7978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091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B13E-9C3E-4C34-BF8A-CE6729EBBD63}" type="datetimeFigureOut">
              <a:rPr lang="en-CA" smtClean="0"/>
              <a:t>2015-09-21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4CC-BE12-4A2A-A9EC-1E25F7978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945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B13E-9C3E-4C34-BF8A-CE6729EBBD63}" type="datetimeFigureOut">
              <a:rPr lang="en-CA" smtClean="0"/>
              <a:t>2015-09-21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4CC-BE12-4A2A-A9EC-1E25F7978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00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B13E-9C3E-4C34-BF8A-CE6729EBBD63}" type="datetimeFigureOut">
              <a:rPr lang="en-CA" smtClean="0"/>
              <a:t>2015-09-21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4CC-BE12-4A2A-A9EC-1E25F7978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2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B13E-9C3E-4C34-BF8A-CE6729EBBD63}" type="datetimeFigureOut">
              <a:rPr lang="en-CA" smtClean="0"/>
              <a:t>2015-09-21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4CC-BE12-4A2A-A9EC-1E25F7978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87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B13E-9C3E-4C34-BF8A-CE6729EBBD63}" type="datetimeFigureOut">
              <a:rPr lang="en-CA" smtClean="0"/>
              <a:t>2015-09-21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4CC-BE12-4A2A-A9EC-1E25F7978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83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BB13E-9C3E-4C34-BF8A-CE6729EBBD63}" type="datetimeFigureOut">
              <a:rPr lang="en-CA" smtClean="0"/>
              <a:t>2015-09-21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844CC-BE12-4A2A-A9EC-1E25F7978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0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66305"/>
            <a:ext cx="1488788" cy="6705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CA" sz="1200" dirty="0" smtClean="0"/>
              <a:t>Application Registry (API)</a:t>
            </a:r>
            <a:endParaRPr lang="en-CA" sz="1200" dirty="0"/>
          </a:p>
        </p:txBody>
      </p:sp>
      <p:sp>
        <p:nvSpPr>
          <p:cNvPr id="6" name="Rectangle 5"/>
          <p:cNvSpPr/>
          <p:nvPr/>
        </p:nvSpPr>
        <p:spPr>
          <a:xfrm>
            <a:off x="1305922" y="0"/>
            <a:ext cx="1950720" cy="540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dirty="0" smtClean="0">
                <a:solidFill>
                  <a:schemeClr val="bg1">
                    <a:lumMod val="65000"/>
                  </a:schemeClr>
                </a:solidFill>
              </a:rPr>
              <a:t>Project</a:t>
            </a:r>
            <a:r>
              <a:rPr lang="en-CA" sz="1200" dirty="0" smtClean="0"/>
              <a:t/>
            </a:r>
            <a:br>
              <a:rPr lang="en-CA" sz="1200" dirty="0" smtClean="0"/>
            </a:br>
            <a:r>
              <a:rPr lang="en-CA" sz="1200" dirty="0" smtClean="0"/>
              <a:t>Orchestra</a:t>
            </a:r>
            <a:endParaRPr lang="en-CA" sz="1200" dirty="0"/>
          </a:p>
        </p:txBody>
      </p:sp>
      <p:sp>
        <p:nvSpPr>
          <p:cNvPr id="7" name="Rectangle 6"/>
          <p:cNvSpPr/>
          <p:nvPr/>
        </p:nvSpPr>
        <p:spPr>
          <a:xfrm>
            <a:off x="1541638" y="1266305"/>
            <a:ext cx="1488788" cy="6705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Application</a:t>
            </a:r>
            <a:r>
              <a:rPr lang="en-CA" sz="1200" dirty="0" smtClean="0"/>
              <a:t/>
            </a:r>
            <a:br>
              <a:rPr lang="en-CA" sz="1200" dirty="0" smtClean="0"/>
            </a:br>
            <a:r>
              <a:rPr lang="en-CA" sz="1200" dirty="0" smtClean="0"/>
              <a:t>Command Line Client (CLI)</a:t>
            </a:r>
            <a:endParaRPr lang="en-CA" sz="1200" dirty="0"/>
          </a:p>
        </p:txBody>
      </p:sp>
      <p:sp>
        <p:nvSpPr>
          <p:cNvPr id="12" name="Rectangle 11"/>
          <p:cNvSpPr/>
          <p:nvPr/>
        </p:nvSpPr>
        <p:spPr>
          <a:xfrm>
            <a:off x="0" y="2429257"/>
            <a:ext cx="10800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CA" sz="1200" dirty="0" smtClean="0"/>
              <a:t>NodeJS</a:t>
            </a:r>
            <a:endParaRPr lang="en-CA" sz="1200" dirty="0"/>
          </a:p>
        </p:txBody>
      </p:sp>
      <p:sp>
        <p:nvSpPr>
          <p:cNvPr id="13" name="Rectangle 12"/>
          <p:cNvSpPr/>
          <p:nvPr/>
        </p:nvSpPr>
        <p:spPr>
          <a:xfrm>
            <a:off x="3492000" y="2429257"/>
            <a:ext cx="1080000" cy="72000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CA" sz="1200" dirty="0" err="1" smtClean="0">
                <a:solidFill>
                  <a:schemeClr val="bg1"/>
                </a:solidFill>
              </a:rPr>
              <a:t>YourService</a:t>
            </a:r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83277" y="1266305"/>
            <a:ext cx="1488788" cy="6705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Application</a:t>
            </a:r>
            <a:r>
              <a:rPr lang="en-CA" sz="1200" dirty="0" smtClean="0"/>
              <a:t/>
            </a:r>
            <a:br>
              <a:rPr lang="en-CA" sz="1200" dirty="0" smtClean="0"/>
            </a:br>
            <a:r>
              <a:rPr lang="en-CA" sz="1200" dirty="0" smtClean="0"/>
              <a:t>Reverse Proxy</a:t>
            </a:r>
            <a:endParaRPr lang="en-CA" sz="1200" dirty="0"/>
          </a:p>
        </p:txBody>
      </p:sp>
      <p:cxnSp>
        <p:nvCxnSpPr>
          <p:cNvPr id="21" name="Elbow Connector 20"/>
          <p:cNvCxnSpPr>
            <a:stCxn id="5" idx="2"/>
            <a:endCxn id="12" idx="0"/>
          </p:cNvCxnSpPr>
          <p:nvPr/>
        </p:nvCxnSpPr>
        <p:spPr>
          <a:xfrm rot="5400000">
            <a:off x="396001" y="2080863"/>
            <a:ext cx="492393" cy="204394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41" idx="0"/>
          </p:cNvCxnSpPr>
          <p:nvPr/>
        </p:nvCxnSpPr>
        <p:spPr>
          <a:xfrm rot="16200000" flipH="1">
            <a:off x="978001" y="1703257"/>
            <a:ext cx="492393" cy="95960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4" idx="2"/>
            <a:endCxn id="13" idx="0"/>
          </p:cNvCxnSpPr>
          <p:nvPr/>
        </p:nvCxnSpPr>
        <p:spPr>
          <a:xfrm rot="16200000" flipH="1">
            <a:off x="3683639" y="2080895"/>
            <a:ext cx="492393" cy="204329"/>
          </a:xfrm>
          <a:prstGeom prst="bentConnector3">
            <a:avLst/>
          </a:prstGeom>
          <a:ln w="25400"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2"/>
            <a:endCxn id="5" idx="0"/>
          </p:cNvCxnSpPr>
          <p:nvPr/>
        </p:nvCxnSpPr>
        <p:spPr>
          <a:xfrm rot="5400000">
            <a:off x="1149686" y="134708"/>
            <a:ext cx="726305" cy="153688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" idx="2"/>
            <a:endCxn id="7" idx="0"/>
          </p:cNvCxnSpPr>
          <p:nvPr/>
        </p:nvCxnSpPr>
        <p:spPr>
          <a:xfrm rot="16200000" flipH="1">
            <a:off x="1920505" y="900777"/>
            <a:ext cx="726305" cy="4750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14" idx="0"/>
          </p:cNvCxnSpPr>
          <p:nvPr/>
        </p:nvCxnSpPr>
        <p:spPr>
          <a:xfrm rot="16200000" flipH="1">
            <a:off x="2691324" y="129957"/>
            <a:ext cx="726305" cy="154638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164000" y="2429257"/>
            <a:ext cx="10800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CA" sz="1200" dirty="0" err="1" smtClean="0"/>
              <a:t>db</a:t>
            </a:r>
            <a:endParaRPr lang="en-CA" sz="1200" dirty="0"/>
          </a:p>
        </p:txBody>
      </p:sp>
      <p:sp>
        <p:nvSpPr>
          <p:cNvPr id="51" name="Rectangle 50"/>
          <p:cNvSpPr/>
          <p:nvPr/>
        </p:nvSpPr>
        <p:spPr>
          <a:xfrm>
            <a:off x="0" y="3694175"/>
            <a:ext cx="900000" cy="54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Ref</a:t>
            </a:r>
          </a:p>
          <a:p>
            <a:pPr algn="ctr"/>
            <a:r>
              <a:rPr lang="en-CA" sz="1200" dirty="0" smtClean="0"/>
              <a:t>:master</a:t>
            </a:r>
            <a:endParaRPr lang="en-CA" sz="1200" dirty="0"/>
          </a:p>
        </p:txBody>
      </p:sp>
      <p:sp>
        <p:nvSpPr>
          <p:cNvPr id="54" name="Rectangle 53"/>
          <p:cNvSpPr/>
          <p:nvPr/>
        </p:nvSpPr>
        <p:spPr>
          <a:xfrm>
            <a:off x="2448000" y="3694175"/>
            <a:ext cx="900000" cy="54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Ref</a:t>
            </a:r>
          </a:p>
          <a:p>
            <a:pPr algn="ctr"/>
            <a:r>
              <a:rPr lang="en-CA" sz="1200" dirty="0" smtClean="0"/>
              <a:t>:master</a:t>
            </a:r>
            <a:endParaRPr lang="en-CA" sz="1200" dirty="0"/>
          </a:p>
        </p:txBody>
      </p:sp>
      <p:sp>
        <p:nvSpPr>
          <p:cNvPr id="59" name="Rectangle 58"/>
          <p:cNvSpPr/>
          <p:nvPr/>
        </p:nvSpPr>
        <p:spPr>
          <a:xfrm>
            <a:off x="1224000" y="3694175"/>
            <a:ext cx="900000" cy="54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Ref</a:t>
            </a:r>
          </a:p>
          <a:p>
            <a:pPr algn="ctr"/>
            <a:r>
              <a:rPr lang="en-CA" sz="1200" dirty="0" smtClean="0"/>
              <a:t>:develop</a:t>
            </a:r>
            <a:endParaRPr lang="en-CA" sz="1200" dirty="0"/>
          </a:p>
        </p:txBody>
      </p:sp>
      <p:sp>
        <p:nvSpPr>
          <p:cNvPr id="60" name="Rectangle 59"/>
          <p:cNvSpPr/>
          <p:nvPr/>
        </p:nvSpPr>
        <p:spPr>
          <a:xfrm>
            <a:off x="3672000" y="3694175"/>
            <a:ext cx="900000" cy="54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Ref</a:t>
            </a:r>
            <a:endParaRPr lang="en-CA" sz="1200" dirty="0">
              <a:solidFill>
                <a:schemeClr val="tx1"/>
              </a:solidFill>
            </a:endParaRPr>
          </a:p>
          <a:p>
            <a:pPr algn="ctr"/>
            <a:r>
              <a:rPr lang="en-CA" sz="1200" dirty="0" smtClean="0"/>
              <a:t>:</a:t>
            </a:r>
            <a:r>
              <a:rPr lang="en-CA" sz="1200" dirty="0" err="1" smtClean="0"/>
              <a:t>mybranch</a:t>
            </a:r>
            <a:endParaRPr lang="en-CA" sz="1200" dirty="0"/>
          </a:p>
        </p:txBody>
      </p:sp>
      <p:sp>
        <p:nvSpPr>
          <p:cNvPr id="140" name="Rectangle 139"/>
          <p:cNvSpPr/>
          <p:nvPr/>
        </p:nvSpPr>
        <p:spPr>
          <a:xfrm>
            <a:off x="2328000" y="2429257"/>
            <a:ext cx="1080000" cy="72000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CA" sz="1200" dirty="0" err="1"/>
              <a:t>MyService</a:t>
            </a:r>
            <a:endParaRPr lang="en-CA" sz="1200" dirty="0"/>
          </a:p>
        </p:txBody>
      </p:sp>
      <p:cxnSp>
        <p:nvCxnSpPr>
          <p:cNvPr id="142" name="Elbow Connector 141"/>
          <p:cNvCxnSpPr>
            <a:stCxn id="7" idx="2"/>
            <a:endCxn id="140" idx="0"/>
          </p:cNvCxnSpPr>
          <p:nvPr/>
        </p:nvCxnSpPr>
        <p:spPr>
          <a:xfrm rot="16200000" flipH="1">
            <a:off x="2330820" y="1892076"/>
            <a:ext cx="492393" cy="581968"/>
          </a:xfrm>
          <a:prstGeom prst="bentConnector3">
            <a:avLst/>
          </a:prstGeom>
          <a:ln w="25400"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3507800" y="5861569"/>
            <a:ext cx="2160000" cy="986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dirty="0" smtClean="0"/>
              <a:t>Stage</a:t>
            </a:r>
            <a:endParaRPr lang="en-CA" sz="1200" dirty="0"/>
          </a:p>
        </p:txBody>
      </p:sp>
      <p:grpSp>
        <p:nvGrpSpPr>
          <p:cNvPr id="202" name="Group 201"/>
          <p:cNvGrpSpPr/>
          <p:nvPr/>
        </p:nvGrpSpPr>
        <p:grpSpPr>
          <a:xfrm>
            <a:off x="3591253" y="6227115"/>
            <a:ext cx="1993094" cy="507914"/>
            <a:chOff x="3896470" y="5241501"/>
            <a:chExt cx="1993094" cy="507914"/>
          </a:xfrm>
          <a:solidFill>
            <a:schemeClr val="accent4"/>
          </a:solidFill>
        </p:grpSpPr>
        <p:sp>
          <p:nvSpPr>
            <p:cNvPr id="144" name="Flowchart: Magnetic Disk 143"/>
            <p:cNvSpPr/>
            <p:nvPr/>
          </p:nvSpPr>
          <p:spPr>
            <a:xfrm>
              <a:off x="3896470" y="5241617"/>
              <a:ext cx="465512" cy="507798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5" name="Flowchart: Magnetic Disk 144"/>
            <p:cNvSpPr/>
            <p:nvPr/>
          </p:nvSpPr>
          <p:spPr>
            <a:xfrm>
              <a:off x="4405664" y="5241617"/>
              <a:ext cx="465512" cy="507798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6" name="Flowchart: Magnetic Disk 145"/>
            <p:cNvSpPr/>
            <p:nvPr/>
          </p:nvSpPr>
          <p:spPr>
            <a:xfrm>
              <a:off x="4914858" y="5241617"/>
              <a:ext cx="465512" cy="507798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7" name="Flowchart: Magnetic Disk 146"/>
            <p:cNvSpPr/>
            <p:nvPr/>
          </p:nvSpPr>
          <p:spPr>
            <a:xfrm>
              <a:off x="5424052" y="5241501"/>
              <a:ext cx="465512" cy="507798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149" name="Curved Connector 148"/>
          <p:cNvCxnSpPr>
            <a:stCxn id="51" idx="2"/>
            <a:endCxn id="144" idx="1"/>
          </p:cNvCxnSpPr>
          <p:nvPr/>
        </p:nvCxnSpPr>
        <p:spPr>
          <a:xfrm rot="16200000" flipH="1">
            <a:off x="1140476" y="3543698"/>
            <a:ext cx="1993056" cy="3374009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urved Connector 150"/>
          <p:cNvCxnSpPr>
            <a:stCxn id="54" idx="2"/>
            <a:endCxn id="145" idx="1"/>
          </p:cNvCxnSpPr>
          <p:nvPr/>
        </p:nvCxnSpPr>
        <p:spPr>
          <a:xfrm rot="16200000" flipH="1">
            <a:off x="2619073" y="4513101"/>
            <a:ext cx="1993056" cy="1435203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12" idx="2"/>
            <a:endCxn id="51" idx="0"/>
          </p:cNvCxnSpPr>
          <p:nvPr/>
        </p:nvCxnSpPr>
        <p:spPr>
          <a:xfrm rot="5400000">
            <a:off x="222541" y="3376716"/>
            <a:ext cx="544918" cy="90000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/>
          <p:cNvCxnSpPr>
            <a:stCxn id="12" idx="2"/>
            <a:endCxn id="59" idx="0"/>
          </p:cNvCxnSpPr>
          <p:nvPr/>
        </p:nvCxnSpPr>
        <p:spPr>
          <a:xfrm rot="16200000" flipH="1">
            <a:off x="834541" y="2854716"/>
            <a:ext cx="544918" cy="1134000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41" idx="2"/>
            <a:endCxn id="54" idx="0"/>
          </p:cNvCxnSpPr>
          <p:nvPr/>
        </p:nvCxnSpPr>
        <p:spPr>
          <a:xfrm rot="16200000" flipH="1">
            <a:off x="2028541" y="2824716"/>
            <a:ext cx="544918" cy="1194000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>
            <a:stCxn id="41" idx="2"/>
            <a:endCxn id="60" idx="0"/>
          </p:cNvCxnSpPr>
          <p:nvPr/>
        </p:nvCxnSpPr>
        <p:spPr>
          <a:xfrm rot="16200000" flipH="1">
            <a:off x="2640541" y="2212716"/>
            <a:ext cx="544918" cy="2418000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2087424" y="642826"/>
            <a:ext cx="385361" cy="180000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CA" sz="1000" dirty="0" smtClean="0"/>
              <a:t>1:n</a:t>
            </a:r>
            <a:endParaRPr lang="en-CA" sz="1000" dirty="0"/>
          </a:p>
        </p:txBody>
      </p:sp>
      <p:sp>
        <p:nvSpPr>
          <p:cNvPr id="205" name="Rectangle 204"/>
          <p:cNvSpPr/>
          <p:nvPr/>
        </p:nvSpPr>
        <p:spPr>
          <a:xfrm>
            <a:off x="417016" y="5861569"/>
            <a:ext cx="1800000" cy="986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dirty="0" smtClean="0"/>
              <a:t>Dev</a:t>
            </a:r>
            <a:endParaRPr lang="en-CA" sz="1200" dirty="0"/>
          </a:p>
        </p:txBody>
      </p:sp>
      <p:grpSp>
        <p:nvGrpSpPr>
          <p:cNvPr id="211" name="Group 210"/>
          <p:cNvGrpSpPr/>
          <p:nvPr/>
        </p:nvGrpSpPr>
        <p:grpSpPr>
          <a:xfrm>
            <a:off x="575066" y="6227231"/>
            <a:ext cx="1483900" cy="507798"/>
            <a:chOff x="500469" y="5980343"/>
            <a:chExt cx="1483900" cy="507798"/>
          </a:xfrm>
          <a:solidFill>
            <a:schemeClr val="accent4"/>
          </a:solidFill>
        </p:grpSpPr>
        <p:sp>
          <p:nvSpPr>
            <p:cNvPr id="207" name="Flowchart: Magnetic Disk 206"/>
            <p:cNvSpPr/>
            <p:nvPr/>
          </p:nvSpPr>
          <p:spPr>
            <a:xfrm>
              <a:off x="500469" y="5980343"/>
              <a:ext cx="465512" cy="507798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8" name="Flowchart: Magnetic Disk 207"/>
            <p:cNvSpPr/>
            <p:nvPr/>
          </p:nvSpPr>
          <p:spPr>
            <a:xfrm>
              <a:off x="1009663" y="5980343"/>
              <a:ext cx="465512" cy="507798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9" name="Flowchart: Magnetic Disk 208"/>
            <p:cNvSpPr/>
            <p:nvPr/>
          </p:nvSpPr>
          <p:spPr>
            <a:xfrm>
              <a:off x="1518857" y="5980343"/>
              <a:ext cx="465512" cy="507798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81" name="Curved Connector 80"/>
          <p:cNvCxnSpPr>
            <a:stCxn id="59" idx="2"/>
            <a:endCxn id="207" idx="1"/>
          </p:cNvCxnSpPr>
          <p:nvPr/>
        </p:nvCxnSpPr>
        <p:spPr>
          <a:xfrm rot="5400000">
            <a:off x="244383" y="4797614"/>
            <a:ext cx="1993056" cy="86617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/>
          <p:cNvCxnSpPr>
            <a:stCxn id="60" idx="2"/>
            <a:endCxn id="208" idx="1"/>
          </p:cNvCxnSpPr>
          <p:nvPr/>
        </p:nvCxnSpPr>
        <p:spPr>
          <a:xfrm rot="5400000">
            <a:off x="1722980" y="3828211"/>
            <a:ext cx="1993056" cy="280498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urved Connector 214"/>
          <p:cNvCxnSpPr>
            <a:stCxn id="58" idx="2"/>
            <a:endCxn id="209" idx="1"/>
          </p:cNvCxnSpPr>
          <p:nvPr/>
        </p:nvCxnSpPr>
        <p:spPr>
          <a:xfrm rot="5400000">
            <a:off x="2849797" y="3235855"/>
            <a:ext cx="1967790" cy="401496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>
          <a:xfrm>
            <a:off x="6581182" y="5861569"/>
            <a:ext cx="2160000" cy="98644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dirty="0" smtClean="0"/>
              <a:t>Prod</a:t>
            </a:r>
            <a:endParaRPr lang="en-CA" sz="1200" dirty="0"/>
          </a:p>
        </p:txBody>
      </p:sp>
      <p:grpSp>
        <p:nvGrpSpPr>
          <p:cNvPr id="220" name="Group 219"/>
          <p:cNvGrpSpPr/>
          <p:nvPr/>
        </p:nvGrpSpPr>
        <p:grpSpPr>
          <a:xfrm>
            <a:off x="6664635" y="6227115"/>
            <a:ext cx="1993094" cy="507914"/>
            <a:chOff x="3896470" y="5241501"/>
            <a:chExt cx="1993094" cy="507914"/>
          </a:xfrm>
          <a:solidFill>
            <a:schemeClr val="accent4"/>
          </a:solidFill>
        </p:grpSpPr>
        <p:sp>
          <p:nvSpPr>
            <p:cNvPr id="221" name="Flowchart: Magnetic Disk 220"/>
            <p:cNvSpPr/>
            <p:nvPr/>
          </p:nvSpPr>
          <p:spPr>
            <a:xfrm>
              <a:off x="3896470" y="5241617"/>
              <a:ext cx="465512" cy="507798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2" name="Flowchart: Magnetic Disk 221"/>
            <p:cNvSpPr/>
            <p:nvPr/>
          </p:nvSpPr>
          <p:spPr>
            <a:xfrm>
              <a:off x="4405664" y="5241617"/>
              <a:ext cx="465512" cy="507798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3" name="Flowchart: Magnetic Disk 222"/>
            <p:cNvSpPr/>
            <p:nvPr/>
          </p:nvSpPr>
          <p:spPr>
            <a:xfrm>
              <a:off x="4914858" y="5241617"/>
              <a:ext cx="465512" cy="507798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4" name="Flowchart: Magnetic Disk 223"/>
            <p:cNvSpPr/>
            <p:nvPr/>
          </p:nvSpPr>
          <p:spPr>
            <a:xfrm>
              <a:off x="5424052" y="5241501"/>
              <a:ext cx="465512" cy="507798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4865813" y="0"/>
            <a:ext cx="1950720" cy="4259441"/>
            <a:chOff x="5304725" y="0"/>
            <a:chExt cx="1950720" cy="4259441"/>
          </a:xfrm>
        </p:grpSpPr>
        <p:sp>
          <p:nvSpPr>
            <p:cNvPr id="11" name="Rectangle 10"/>
            <p:cNvSpPr/>
            <p:nvPr/>
          </p:nvSpPr>
          <p:spPr>
            <a:xfrm>
              <a:off x="5535691" y="1266305"/>
              <a:ext cx="1488788" cy="67055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Application</a:t>
              </a:r>
            </a:p>
            <a:p>
              <a:pPr algn="ctr"/>
              <a:r>
                <a:rPr lang="en-CA" sz="1200" dirty="0" smtClean="0"/>
                <a:t>Some Application</a:t>
              </a:r>
              <a:endParaRPr lang="en-CA" sz="1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40085" y="2420938"/>
              <a:ext cx="1080000" cy="72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Service</a:t>
              </a:r>
            </a:p>
            <a:p>
              <a:pPr algn="ctr"/>
              <a:r>
                <a:rPr lang="en-CA" sz="1200" dirty="0" err="1" smtClean="0"/>
                <a:t>SomeService</a:t>
              </a:r>
              <a:endParaRPr lang="en-CA" sz="12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73007" y="3694175"/>
              <a:ext cx="1014155" cy="565266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Ref</a:t>
              </a:r>
            </a:p>
            <a:p>
              <a:pPr algn="ctr"/>
              <a:r>
                <a:rPr lang="en-CA" sz="1200" dirty="0" smtClean="0"/>
                <a:t>:master</a:t>
              </a:r>
              <a:endParaRPr lang="en-CA" sz="1200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304725" y="0"/>
              <a:ext cx="1950720" cy="5400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sz="1200" dirty="0" smtClean="0">
                  <a:solidFill>
                    <a:schemeClr val="bg1">
                      <a:lumMod val="65000"/>
                    </a:schemeClr>
                  </a:solidFill>
                </a:rPr>
                <a:t>Project</a:t>
              </a:r>
              <a:r>
                <a:rPr lang="en-CA" sz="1200" dirty="0" smtClean="0"/>
                <a:t/>
              </a:r>
              <a:br>
                <a:rPr lang="en-CA" sz="1200" dirty="0" smtClean="0"/>
              </a:br>
              <a:r>
                <a:rPr lang="en-CA" sz="1200" dirty="0" smtClean="0"/>
                <a:t>Some Project</a:t>
              </a:r>
              <a:endParaRPr lang="en-CA" sz="1200" dirty="0"/>
            </a:p>
          </p:txBody>
        </p:sp>
        <p:cxnSp>
          <p:nvCxnSpPr>
            <p:cNvPr id="226" name="Straight Arrow Connector 225"/>
            <p:cNvCxnSpPr>
              <a:stCxn id="160" idx="2"/>
              <a:endCxn id="11" idx="0"/>
            </p:cNvCxnSpPr>
            <p:nvPr/>
          </p:nvCxnSpPr>
          <p:spPr>
            <a:xfrm>
              <a:off x="6280085" y="540000"/>
              <a:ext cx="0" cy="72630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11" idx="2"/>
              <a:endCxn id="15" idx="0"/>
            </p:cNvCxnSpPr>
            <p:nvPr/>
          </p:nvCxnSpPr>
          <p:spPr>
            <a:xfrm>
              <a:off x="6280085" y="1936864"/>
              <a:ext cx="0" cy="48407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>
              <a:stCxn id="15" idx="2"/>
              <a:endCxn id="58" idx="0"/>
            </p:cNvCxnSpPr>
            <p:nvPr/>
          </p:nvCxnSpPr>
          <p:spPr>
            <a:xfrm>
              <a:off x="6280085" y="3140938"/>
              <a:ext cx="0" cy="55323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Curved Connector 156"/>
          <p:cNvCxnSpPr>
            <a:stCxn id="51" idx="2"/>
            <a:endCxn id="221" idx="1"/>
          </p:cNvCxnSpPr>
          <p:nvPr/>
        </p:nvCxnSpPr>
        <p:spPr>
          <a:xfrm rot="16200000" flipH="1">
            <a:off x="2677167" y="2007007"/>
            <a:ext cx="1993056" cy="6447391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>
            <a:stCxn id="54" idx="2"/>
            <a:endCxn id="222" idx="1"/>
          </p:cNvCxnSpPr>
          <p:nvPr/>
        </p:nvCxnSpPr>
        <p:spPr>
          <a:xfrm rot="16200000" flipH="1">
            <a:off x="4155764" y="2976410"/>
            <a:ext cx="1993056" cy="4508585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>
            <a:stCxn id="58" idx="2"/>
            <a:endCxn id="223" idx="1"/>
          </p:cNvCxnSpPr>
          <p:nvPr/>
        </p:nvCxnSpPr>
        <p:spPr>
          <a:xfrm rot="16200000" flipH="1">
            <a:off x="5894581" y="4206033"/>
            <a:ext cx="1967790" cy="2074606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" name="Group 244"/>
          <p:cNvGrpSpPr/>
          <p:nvPr/>
        </p:nvGrpSpPr>
        <p:grpSpPr>
          <a:xfrm>
            <a:off x="7632823" y="75781"/>
            <a:ext cx="1440613" cy="2474421"/>
            <a:chOff x="7541383" y="2178901"/>
            <a:chExt cx="1440613" cy="2474421"/>
          </a:xfrm>
        </p:grpSpPr>
        <p:sp>
          <p:nvSpPr>
            <p:cNvPr id="238" name="Rectangle 237"/>
            <p:cNvSpPr/>
            <p:nvPr/>
          </p:nvSpPr>
          <p:spPr>
            <a:xfrm>
              <a:off x="7541383" y="2572412"/>
              <a:ext cx="1440000" cy="2880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sz="1200" dirty="0" smtClean="0">
                  <a:solidFill>
                    <a:schemeClr val="bg1">
                      <a:lumMod val="65000"/>
                    </a:schemeClr>
                  </a:solidFill>
                </a:rPr>
                <a:t>SJC Project</a:t>
              </a:r>
              <a:endParaRPr lang="en-CA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7541383" y="2965923"/>
              <a:ext cx="1440000" cy="288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SJC Application</a:t>
              </a:r>
              <a:endParaRPr lang="en-CA" sz="1200" dirty="0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7541383" y="3359434"/>
              <a:ext cx="1440000" cy="288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SJC Service</a:t>
              </a:r>
              <a:endParaRPr lang="en-CA" sz="1200" dirty="0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7541383" y="3752945"/>
              <a:ext cx="1440000" cy="2880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Git Ref</a:t>
              </a:r>
              <a:endParaRPr lang="en-CA" sz="1200" dirty="0"/>
            </a:p>
          </p:txBody>
        </p:sp>
        <p:grpSp>
          <p:nvGrpSpPr>
            <p:cNvPr id="243" name="Group 242"/>
            <p:cNvGrpSpPr/>
            <p:nvPr/>
          </p:nvGrpSpPr>
          <p:grpSpPr>
            <a:xfrm>
              <a:off x="7541383" y="4146456"/>
              <a:ext cx="1440613" cy="506866"/>
              <a:chOff x="7541383" y="4146456"/>
              <a:chExt cx="1440613" cy="506866"/>
            </a:xfrm>
          </p:grpSpPr>
          <p:sp>
            <p:nvSpPr>
              <p:cNvPr id="237" name="Flowchart: Magnetic Disk 236"/>
              <p:cNvSpPr/>
              <p:nvPr/>
            </p:nvSpPr>
            <p:spPr>
              <a:xfrm>
                <a:off x="7541383" y="4146456"/>
                <a:ext cx="360000" cy="288000"/>
              </a:xfrm>
              <a:prstGeom prst="flowChartMagneticDisk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7969180" y="4146456"/>
                <a:ext cx="1012816" cy="50686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CA" sz="1200" dirty="0" smtClean="0">
                    <a:solidFill>
                      <a:schemeClr val="tx1"/>
                    </a:solidFill>
                  </a:rPr>
                  <a:t>Container/</a:t>
                </a:r>
                <a:br>
                  <a:rPr lang="en-CA" sz="1200" dirty="0" smtClean="0">
                    <a:solidFill>
                      <a:schemeClr val="tx1"/>
                    </a:solidFill>
                  </a:rPr>
                </a:br>
                <a:r>
                  <a:rPr lang="en-CA" sz="1200" dirty="0" smtClean="0">
                    <a:solidFill>
                      <a:schemeClr val="tx1"/>
                    </a:solidFill>
                  </a:rPr>
                  <a:t>Instance</a:t>
                </a:r>
                <a:endParaRPr lang="en-CA" sz="1200" dirty="0"/>
              </a:p>
            </p:txBody>
          </p:sp>
        </p:grpSp>
        <p:sp>
          <p:nvSpPr>
            <p:cNvPr id="244" name="Rectangle 243"/>
            <p:cNvSpPr/>
            <p:nvPr/>
          </p:nvSpPr>
          <p:spPr>
            <a:xfrm>
              <a:off x="7541383" y="2178901"/>
              <a:ext cx="14400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sz="1200" u="sng" dirty="0" smtClean="0">
                  <a:solidFill>
                    <a:schemeClr val="tx1"/>
                  </a:solidFill>
                </a:rPr>
                <a:t>Legend</a:t>
              </a:r>
              <a:endParaRPr lang="en-CA" sz="1200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83529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53</Words>
  <Application>Microsoft Office PowerPoint</Application>
  <PresentationFormat>Letter Paper (8.5x11 in)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Forster</dc:creator>
  <cp:lastModifiedBy>Troy Forster</cp:lastModifiedBy>
  <cp:revision>14</cp:revision>
  <dcterms:created xsi:type="dcterms:W3CDTF">2015-09-21T17:51:47Z</dcterms:created>
  <dcterms:modified xsi:type="dcterms:W3CDTF">2015-09-21T20:57:29Z</dcterms:modified>
</cp:coreProperties>
</file>