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2" r:id="rId1"/>
    <p:sldMasterId id="2147483759" r:id="rId2"/>
    <p:sldMasterId id="2147483769" r:id="rId3"/>
    <p:sldMasterId id="2147483779" r:id="rId4"/>
    <p:sldMasterId id="2147483789" r:id="rId5"/>
    <p:sldMasterId id="2147483799" r:id="rId6"/>
    <p:sldMasterId id="2147483827" r:id="rId7"/>
  </p:sldMasterIdLst>
  <p:notesMasterIdLst>
    <p:notesMasterId r:id="rId30"/>
  </p:notesMasterIdLst>
  <p:sldIdLst>
    <p:sldId id="267" r:id="rId8"/>
    <p:sldId id="359" r:id="rId9"/>
    <p:sldId id="369" r:id="rId10"/>
    <p:sldId id="339" r:id="rId11"/>
    <p:sldId id="348" r:id="rId12"/>
    <p:sldId id="343" r:id="rId13"/>
    <p:sldId id="342" r:id="rId14"/>
    <p:sldId id="346" r:id="rId15"/>
    <p:sldId id="347" r:id="rId16"/>
    <p:sldId id="349" r:id="rId17"/>
    <p:sldId id="350" r:id="rId18"/>
    <p:sldId id="354" r:id="rId19"/>
    <p:sldId id="356" r:id="rId20"/>
    <p:sldId id="355" r:id="rId21"/>
    <p:sldId id="357" r:id="rId22"/>
    <p:sldId id="360" r:id="rId23"/>
    <p:sldId id="361" r:id="rId24"/>
    <p:sldId id="362" r:id="rId25"/>
    <p:sldId id="364" r:id="rId26"/>
    <p:sldId id="367" r:id="rId27"/>
    <p:sldId id="368" r:id="rId28"/>
    <p:sldId id="337" r:id="rId29"/>
  </p:sldIdLst>
  <p:sldSz cx="12192000" cy="6858000"/>
  <p:notesSz cx="6858000" cy="9144000"/>
  <p:embeddedFontLst>
    <p:embeddedFont>
      <p:font typeface="Calibri Light" panose="020F0302020204030204" pitchFamily="34" charset="0"/>
      <p:regular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EACC1B"/>
    <a:srgbClr val="929292"/>
    <a:srgbClr val="FCAF17"/>
    <a:srgbClr val="CE9D00"/>
    <a:srgbClr val="00C2E2"/>
    <a:srgbClr val="ED037C"/>
    <a:srgbClr val="7C98AE"/>
    <a:srgbClr val="FF8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5"/>
    <p:restoredTop sz="93200" autoAdjust="0"/>
  </p:normalViewPr>
  <p:slideViewPr>
    <p:cSldViewPr>
      <p:cViewPr varScale="1">
        <p:scale>
          <a:sx n="78" d="100"/>
          <a:sy n="78" d="100"/>
        </p:scale>
        <p:origin x="96" y="30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26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font" Target="fonts/font4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6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F301C-CEB7-4CBA-BCDB-EAEF6C38614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A0C654-C0CD-49D8-BE3D-FE030444B260}">
      <dgm:prSet phldrT="[Text]" custT="1"/>
      <dgm:spPr/>
      <dgm:t>
        <a:bodyPr/>
        <a:lstStyle/>
        <a:p>
          <a:r>
            <a:rPr lang="en-US" sz="3000" b="1" dirty="0" smtClean="0">
              <a:latin typeface="Arial" panose="020B0604020202020204" pitchFamily="34" charset="0"/>
              <a:cs typeface="Arial" panose="020B0604020202020204" pitchFamily="34" charset="0"/>
            </a:rPr>
            <a:t>a</a:t>
          </a:r>
          <a:endParaRPr lang="en-US" sz="3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17DAFB-FDB6-44C3-AC90-9F374B6F77B5}" type="parTrans" cxnId="{1D198CF6-CAFE-49D3-8B33-01767122A132}">
      <dgm:prSet/>
      <dgm:spPr/>
      <dgm:t>
        <a:bodyPr/>
        <a:lstStyle/>
        <a:p>
          <a:endParaRPr lang="en-US"/>
        </a:p>
      </dgm:t>
    </dgm:pt>
    <dgm:pt modelId="{FA55357B-61EA-4D33-91EA-71D872E55246}" type="sibTrans" cxnId="{1D198CF6-CAFE-49D3-8B33-01767122A132}">
      <dgm:prSet/>
      <dgm:spPr/>
      <dgm:t>
        <a:bodyPr/>
        <a:lstStyle/>
        <a:p>
          <a:endParaRPr lang="en-US"/>
        </a:p>
      </dgm:t>
    </dgm:pt>
    <dgm:pt modelId="{EC52F213-5B9E-46E9-869C-7766C01F2A05}">
      <dgm:prSet phldrT="[Text]" custT="1"/>
      <dgm:spPr/>
      <dgm:t>
        <a:bodyPr/>
        <a:lstStyle/>
        <a:p>
          <a:pPr algn="ctr"/>
          <a:r>
            <a:rPr lang="en-US" sz="2200" b="1" dirty="0" smtClean="0">
              <a:latin typeface="Arial" panose="020B0604020202020204" pitchFamily="34" charset="0"/>
              <a:cs typeface="Arial" panose="020B0604020202020204" pitchFamily="34" charset="0"/>
            </a:rPr>
            <a:t>Variable</a:t>
          </a:r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6EBB11-395A-455C-999B-D09DB00BD34F}" type="parTrans" cxnId="{17011E31-BD91-4837-84D3-68C9E99470FC}">
      <dgm:prSet/>
      <dgm:spPr/>
      <dgm:t>
        <a:bodyPr/>
        <a:lstStyle/>
        <a:p>
          <a:endParaRPr lang="en-US"/>
        </a:p>
      </dgm:t>
    </dgm:pt>
    <dgm:pt modelId="{46BAA5D2-0572-4013-8BA6-4C4658648851}" type="sibTrans" cxnId="{17011E31-BD91-4837-84D3-68C9E99470FC}">
      <dgm:prSet/>
      <dgm:spPr/>
      <dgm:t>
        <a:bodyPr/>
        <a:lstStyle/>
        <a:p>
          <a:endParaRPr lang="en-US"/>
        </a:p>
      </dgm:t>
    </dgm:pt>
    <dgm:pt modelId="{C2F9771E-C175-4B9F-969B-8310E21F9C49}">
      <dgm:prSet phldrT="[Text]" custT="1"/>
      <dgm:spPr/>
      <dgm:t>
        <a:bodyPr/>
        <a:lstStyle/>
        <a:p>
          <a:pPr algn="ctr"/>
          <a:r>
            <a:rPr lang="en-US" sz="2200" b="1" dirty="0" smtClean="0">
              <a:latin typeface="Arial" panose="020B0604020202020204" pitchFamily="34" charset="0"/>
              <a:cs typeface="Arial" panose="020B0604020202020204" pitchFamily="34" charset="0"/>
            </a:rPr>
            <a:t>Assignment Operator</a:t>
          </a:r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6424A0-3FD9-4620-9E49-54547DF6CF4E}" type="parTrans" cxnId="{853775B2-F014-45A1-BDEA-DE4C5DA1F7C9}">
      <dgm:prSet/>
      <dgm:spPr/>
      <dgm:t>
        <a:bodyPr/>
        <a:lstStyle/>
        <a:p>
          <a:endParaRPr lang="en-US"/>
        </a:p>
      </dgm:t>
    </dgm:pt>
    <dgm:pt modelId="{27F32984-BBEF-4DF3-B666-B5F7C6897040}" type="sibTrans" cxnId="{853775B2-F014-45A1-BDEA-DE4C5DA1F7C9}">
      <dgm:prSet/>
      <dgm:spPr/>
      <dgm:t>
        <a:bodyPr/>
        <a:lstStyle/>
        <a:p>
          <a:endParaRPr lang="en-US"/>
        </a:p>
      </dgm:t>
    </dgm:pt>
    <dgm:pt modelId="{86A0F541-5FBA-49E9-9F26-8D091B7064CC}">
      <dgm:prSet phldrT="[Text]" custT="1"/>
      <dgm:spPr/>
      <dgm:t>
        <a:bodyPr/>
        <a:lstStyle/>
        <a:p>
          <a:r>
            <a:rPr lang="en-US" sz="3000" b="1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  <a:endParaRPr lang="en-US" sz="3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93F9E-C749-4EF9-9755-78CA2AE3C76A}" type="parTrans" cxnId="{5B31D299-19F2-4DED-A09B-BCE8CD58462A}">
      <dgm:prSet/>
      <dgm:spPr/>
      <dgm:t>
        <a:bodyPr/>
        <a:lstStyle/>
        <a:p>
          <a:endParaRPr lang="en-US"/>
        </a:p>
      </dgm:t>
    </dgm:pt>
    <dgm:pt modelId="{FC109A8A-0FEF-4D17-8162-FBD7D27199E6}" type="sibTrans" cxnId="{5B31D299-19F2-4DED-A09B-BCE8CD58462A}">
      <dgm:prSet/>
      <dgm:spPr/>
      <dgm:t>
        <a:bodyPr/>
        <a:lstStyle/>
        <a:p>
          <a:endParaRPr lang="en-US"/>
        </a:p>
      </dgm:t>
    </dgm:pt>
    <dgm:pt modelId="{22DC3900-CFB4-4EDC-ACE7-B1CCD3BD0EA0}">
      <dgm:prSet phldrT="[Text]" custT="1"/>
      <dgm:spPr/>
      <dgm:t>
        <a:bodyPr/>
        <a:lstStyle/>
        <a:p>
          <a:pPr algn="ctr"/>
          <a:r>
            <a:rPr lang="en-US" sz="2200" b="1" dirty="0" smtClean="0">
              <a:latin typeface="Arial" panose="020B0604020202020204" pitchFamily="34" charset="0"/>
              <a:cs typeface="Arial" panose="020B0604020202020204" pitchFamily="34" charset="0"/>
            </a:rPr>
            <a:t>Value</a:t>
          </a:r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1CEF79-B240-4D48-91AB-DA88CED02307}" type="parTrans" cxnId="{82ACB3A9-7707-4699-85DD-8B18F793CDF9}">
      <dgm:prSet/>
      <dgm:spPr/>
      <dgm:t>
        <a:bodyPr/>
        <a:lstStyle/>
        <a:p>
          <a:endParaRPr lang="en-US"/>
        </a:p>
      </dgm:t>
    </dgm:pt>
    <dgm:pt modelId="{2BFC5B7C-31E7-4FFF-83A2-8D218A3FB1E5}" type="sibTrans" cxnId="{82ACB3A9-7707-4699-85DD-8B18F793CDF9}">
      <dgm:prSet/>
      <dgm:spPr/>
      <dgm:t>
        <a:bodyPr/>
        <a:lstStyle/>
        <a:p>
          <a:endParaRPr lang="en-US"/>
        </a:p>
      </dgm:t>
    </dgm:pt>
    <dgm:pt modelId="{09342658-887D-4EF2-911C-A4996CABC62D}">
      <dgm:prSet phldrT="[Text]" custT="1"/>
      <dgm:spPr/>
      <dgm:t>
        <a:bodyPr/>
        <a:lstStyle/>
        <a:p>
          <a:pPr algn="ctr"/>
          <a:r>
            <a:rPr lang="en-US" sz="2200" b="1" dirty="0" smtClean="0">
              <a:latin typeface="Arial" panose="020B0604020202020204" pitchFamily="34" charset="0"/>
              <a:cs typeface="Arial" panose="020B0604020202020204" pitchFamily="34" charset="0"/>
            </a:rPr>
            <a:t>“Integer” </a:t>
          </a:r>
          <a:r>
            <a:rPr lang="en-US" sz="2200" b="1" dirty="0" smtClean="0"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F5A99-E59D-4331-A9EB-2FC6C920030D}" type="parTrans" cxnId="{0B6720B7-A026-4EF3-8FD8-4B128B7AC503}">
      <dgm:prSet/>
      <dgm:spPr/>
      <dgm:t>
        <a:bodyPr/>
        <a:lstStyle/>
        <a:p>
          <a:endParaRPr lang="en-US"/>
        </a:p>
      </dgm:t>
    </dgm:pt>
    <dgm:pt modelId="{E6DE9BD0-4CD3-4C34-88D2-C0CCBDD9086D}" type="sibTrans" cxnId="{0B6720B7-A026-4EF3-8FD8-4B128B7AC503}">
      <dgm:prSet/>
      <dgm:spPr/>
      <dgm:t>
        <a:bodyPr/>
        <a:lstStyle/>
        <a:p>
          <a:endParaRPr lang="en-US"/>
        </a:p>
      </dgm:t>
    </dgm:pt>
    <dgm:pt modelId="{EB426C84-66BF-4CB5-A295-96DC5685A026}">
      <dgm:prSet phldrT="[Text]" custT="1"/>
      <dgm:spPr/>
      <dgm:t>
        <a:bodyPr/>
        <a:lstStyle/>
        <a:p>
          <a:r>
            <a:rPr lang="en-US" sz="3000" b="1" dirty="0" smtClean="0">
              <a:latin typeface="Arial" panose="020B0604020202020204" pitchFamily="34" charset="0"/>
              <a:cs typeface="Arial" panose="020B0604020202020204" pitchFamily="34" charset="0"/>
            </a:rPr>
            <a:t>=</a:t>
          </a:r>
          <a:endParaRPr lang="en-US" sz="3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E15E0B-9D82-4EBA-8B0D-22AFEC5AA6C7}" type="sibTrans" cxnId="{0353FA05-6CB1-46AD-AC2C-40838E8D7EF6}">
      <dgm:prSet/>
      <dgm:spPr/>
      <dgm:t>
        <a:bodyPr/>
        <a:lstStyle/>
        <a:p>
          <a:endParaRPr lang="en-US"/>
        </a:p>
      </dgm:t>
    </dgm:pt>
    <dgm:pt modelId="{BCEA35DE-923B-452B-A8FB-3528BE976C17}" type="parTrans" cxnId="{0353FA05-6CB1-46AD-AC2C-40838E8D7EF6}">
      <dgm:prSet/>
      <dgm:spPr/>
      <dgm:t>
        <a:bodyPr/>
        <a:lstStyle/>
        <a:p>
          <a:endParaRPr lang="en-US"/>
        </a:p>
      </dgm:t>
    </dgm:pt>
    <dgm:pt modelId="{ABBA6FCC-FDD9-43F9-BC5E-8AA0F9E0178B}">
      <dgm:prSet phldrT="[Text]" custT="1"/>
      <dgm:spPr/>
      <dgm:t>
        <a:bodyPr/>
        <a:lstStyle/>
        <a:p>
          <a:pPr algn="l"/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EF7221-F350-4E89-8576-F5A13BDC8668}" type="parTrans" cxnId="{17B808E7-B26D-4B4A-BB34-2BA87A8434D2}">
      <dgm:prSet/>
      <dgm:spPr/>
      <dgm:t>
        <a:bodyPr/>
        <a:lstStyle/>
        <a:p>
          <a:endParaRPr lang="en-US"/>
        </a:p>
      </dgm:t>
    </dgm:pt>
    <dgm:pt modelId="{99D8A10C-4B90-4E51-AE98-9678252B5F25}" type="sibTrans" cxnId="{17B808E7-B26D-4B4A-BB34-2BA87A8434D2}">
      <dgm:prSet/>
      <dgm:spPr/>
      <dgm:t>
        <a:bodyPr/>
        <a:lstStyle/>
        <a:p>
          <a:endParaRPr lang="en-US"/>
        </a:p>
      </dgm:t>
    </dgm:pt>
    <dgm:pt modelId="{21C207D8-4E1E-48B5-B2AE-5BD16EC448AB}">
      <dgm:prSet phldrT="[Text]" custT="1"/>
      <dgm:spPr/>
      <dgm:t>
        <a:bodyPr/>
        <a:lstStyle/>
        <a:p>
          <a:pPr algn="l"/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7D295D-CA8F-4C82-A0A5-6B41AC537585}" type="parTrans" cxnId="{89E5A3ED-C379-4A24-8347-639343CA980F}">
      <dgm:prSet/>
      <dgm:spPr/>
      <dgm:t>
        <a:bodyPr/>
        <a:lstStyle/>
        <a:p>
          <a:endParaRPr lang="en-US"/>
        </a:p>
      </dgm:t>
    </dgm:pt>
    <dgm:pt modelId="{DBCC237C-4BEF-46D6-8A64-FBEE96A08855}" type="sibTrans" cxnId="{89E5A3ED-C379-4A24-8347-639343CA980F}">
      <dgm:prSet/>
      <dgm:spPr/>
      <dgm:t>
        <a:bodyPr/>
        <a:lstStyle/>
        <a:p>
          <a:endParaRPr lang="en-US"/>
        </a:p>
      </dgm:t>
    </dgm:pt>
    <dgm:pt modelId="{BA4AFE0D-5B06-4B17-8CF1-4486CA930507}">
      <dgm:prSet phldrT="[Text]" custT="1"/>
      <dgm:spPr/>
      <dgm:t>
        <a:bodyPr/>
        <a:lstStyle/>
        <a:p>
          <a:pPr algn="l"/>
          <a:endParaRPr lang="en-US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2610A3-7C18-4C7A-B0EA-7491C0B7FCEC}" type="parTrans" cxnId="{EEF94646-125D-4BB5-A33F-E768BF1A7C5F}">
      <dgm:prSet/>
      <dgm:spPr/>
      <dgm:t>
        <a:bodyPr/>
        <a:lstStyle/>
        <a:p>
          <a:endParaRPr lang="en-US"/>
        </a:p>
      </dgm:t>
    </dgm:pt>
    <dgm:pt modelId="{25F7F28C-EAD1-4CBB-9E5C-88EEB620FC48}" type="sibTrans" cxnId="{EEF94646-125D-4BB5-A33F-E768BF1A7C5F}">
      <dgm:prSet/>
      <dgm:spPr/>
      <dgm:t>
        <a:bodyPr/>
        <a:lstStyle/>
        <a:p>
          <a:endParaRPr lang="en-US"/>
        </a:p>
      </dgm:t>
    </dgm:pt>
    <dgm:pt modelId="{84EA18FB-CF84-4682-B64C-8993AA57104D}" type="pres">
      <dgm:prSet presAssocID="{AE1F301C-CEB7-4CBA-BCDB-EAEF6C3861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EF9895-0595-4976-B6D3-DAFB18B54120}" type="pres">
      <dgm:prSet presAssocID="{37A0C654-C0CD-49D8-BE3D-FE030444B260}" presName="composite" presStyleCnt="0"/>
      <dgm:spPr/>
    </dgm:pt>
    <dgm:pt modelId="{27F66EEE-7D61-4537-AC78-1C49FB62D152}" type="pres">
      <dgm:prSet presAssocID="{37A0C654-C0CD-49D8-BE3D-FE030444B260}" presName="parTx" presStyleLbl="alignNode1" presStyleIdx="0" presStyleCnt="3" custLinFactNeighborX="-6514" custLinFactNeighborY="-6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A27E3-DCFF-4486-BA81-79705791437E}" type="pres">
      <dgm:prSet presAssocID="{37A0C654-C0CD-49D8-BE3D-FE030444B26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E7912-46E9-4B2F-AEAA-10D37E48739A}" type="pres">
      <dgm:prSet presAssocID="{FA55357B-61EA-4D33-91EA-71D872E55246}" presName="space" presStyleCnt="0"/>
      <dgm:spPr/>
    </dgm:pt>
    <dgm:pt modelId="{6EF2EAC8-8834-4935-A1A2-B0479ADC6093}" type="pres">
      <dgm:prSet presAssocID="{EB426C84-66BF-4CB5-A295-96DC5685A026}" presName="composite" presStyleCnt="0"/>
      <dgm:spPr/>
    </dgm:pt>
    <dgm:pt modelId="{E00BBF6F-7592-4E9A-B001-EE20DCC87036}" type="pres">
      <dgm:prSet presAssocID="{EB426C84-66BF-4CB5-A295-96DC5685A02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669F2-ED02-45F0-AD90-38C46724DCE1}" type="pres">
      <dgm:prSet presAssocID="{EB426C84-66BF-4CB5-A295-96DC5685A02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F093D-23B3-4299-8128-72C802650555}" type="pres">
      <dgm:prSet presAssocID="{B4E15E0B-9D82-4EBA-8B0D-22AFEC5AA6C7}" presName="space" presStyleCnt="0"/>
      <dgm:spPr/>
    </dgm:pt>
    <dgm:pt modelId="{A587FBCE-1CFC-4FD2-B240-C15BB3CF09C5}" type="pres">
      <dgm:prSet presAssocID="{86A0F541-5FBA-49E9-9F26-8D091B7064CC}" presName="composite" presStyleCnt="0"/>
      <dgm:spPr/>
    </dgm:pt>
    <dgm:pt modelId="{69EAA7E2-2ECC-4C77-9646-4F00BFB3BAEC}" type="pres">
      <dgm:prSet presAssocID="{86A0F541-5FBA-49E9-9F26-8D091B7064C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A930A-5B12-48D3-B0FA-6C4ED618274E}" type="pres">
      <dgm:prSet presAssocID="{86A0F541-5FBA-49E9-9F26-8D091B7064C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E9263E-694A-4CCB-B4AA-27431373F16A}" type="presOf" srcId="{ABBA6FCC-FDD9-43F9-BC5E-8AA0F9E0178B}" destId="{480A27E3-DCFF-4486-BA81-79705791437E}" srcOrd="0" destOrd="0" presId="urn:microsoft.com/office/officeart/2005/8/layout/hList1"/>
    <dgm:cxn modelId="{80449BA0-9083-4F69-AD21-971E41F79AD8}" type="presOf" srcId="{C2F9771E-C175-4B9F-969B-8310E21F9C49}" destId="{897669F2-ED02-45F0-AD90-38C46724DCE1}" srcOrd="0" destOrd="1" presId="urn:microsoft.com/office/officeart/2005/8/layout/hList1"/>
    <dgm:cxn modelId="{853775B2-F014-45A1-BDEA-DE4C5DA1F7C9}" srcId="{EB426C84-66BF-4CB5-A295-96DC5685A026}" destId="{C2F9771E-C175-4B9F-969B-8310E21F9C49}" srcOrd="1" destOrd="0" parTransId="{066424A0-3FD9-4620-9E49-54547DF6CF4E}" sibTransId="{27F32984-BBEF-4DF3-B666-B5F7C6897040}"/>
    <dgm:cxn modelId="{02FEA2BB-1BC2-4AC9-B2BF-F8AF6B97E50E}" type="presOf" srcId="{86A0F541-5FBA-49E9-9F26-8D091B7064CC}" destId="{69EAA7E2-2ECC-4C77-9646-4F00BFB3BAEC}" srcOrd="0" destOrd="0" presId="urn:microsoft.com/office/officeart/2005/8/layout/hList1"/>
    <dgm:cxn modelId="{4368294C-BE01-4C4F-B67A-D2BEB1FE7ADD}" type="presOf" srcId="{21C207D8-4E1E-48B5-B2AE-5BD16EC448AB}" destId="{897669F2-ED02-45F0-AD90-38C46724DCE1}" srcOrd="0" destOrd="0" presId="urn:microsoft.com/office/officeart/2005/8/layout/hList1"/>
    <dgm:cxn modelId="{1D198CF6-CAFE-49D3-8B33-01767122A132}" srcId="{AE1F301C-CEB7-4CBA-BCDB-EAEF6C386144}" destId="{37A0C654-C0CD-49D8-BE3D-FE030444B260}" srcOrd="0" destOrd="0" parTransId="{A517DAFB-FDB6-44C3-AC90-9F374B6F77B5}" sibTransId="{FA55357B-61EA-4D33-91EA-71D872E55246}"/>
    <dgm:cxn modelId="{9C2190A4-9675-4925-ADEC-B44DCF1A0CBA}" type="presOf" srcId="{37A0C654-C0CD-49D8-BE3D-FE030444B260}" destId="{27F66EEE-7D61-4537-AC78-1C49FB62D152}" srcOrd="0" destOrd="0" presId="urn:microsoft.com/office/officeart/2005/8/layout/hList1"/>
    <dgm:cxn modelId="{EEF94646-125D-4BB5-A33F-E768BF1A7C5F}" srcId="{86A0F541-5FBA-49E9-9F26-8D091B7064CC}" destId="{BA4AFE0D-5B06-4B17-8CF1-4486CA930507}" srcOrd="0" destOrd="0" parTransId="{AA2610A3-7C18-4C7A-B0EA-7491C0B7FCEC}" sibTransId="{25F7F28C-EAD1-4CBB-9E5C-88EEB620FC48}"/>
    <dgm:cxn modelId="{D26C6784-58AF-4A3F-AE74-E647B7FA408F}" type="presOf" srcId="{BA4AFE0D-5B06-4B17-8CF1-4486CA930507}" destId="{378A930A-5B12-48D3-B0FA-6C4ED618274E}" srcOrd="0" destOrd="0" presId="urn:microsoft.com/office/officeart/2005/8/layout/hList1"/>
    <dgm:cxn modelId="{0B6720B7-A026-4EF3-8FD8-4B128B7AC503}" srcId="{86A0F541-5FBA-49E9-9F26-8D091B7064CC}" destId="{09342658-887D-4EF2-911C-A4996CABC62D}" srcOrd="2" destOrd="0" parTransId="{9EEF5A99-E59D-4331-A9EB-2FC6C920030D}" sibTransId="{E6DE9BD0-4CD3-4C34-88D2-C0CCBDD9086D}"/>
    <dgm:cxn modelId="{5B31D299-19F2-4DED-A09B-BCE8CD58462A}" srcId="{AE1F301C-CEB7-4CBA-BCDB-EAEF6C386144}" destId="{86A0F541-5FBA-49E9-9F26-8D091B7064CC}" srcOrd="2" destOrd="0" parTransId="{71993F9E-C749-4EF9-9755-78CA2AE3C76A}" sibTransId="{FC109A8A-0FEF-4D17-8162-FBD7D27199E6}"/>
    <dgm:cxn modelId="{82ACB3A9-7707-4699-85DD-8B18F793CDF9}" srcId="{86A0F541-5FBA-49E9-9F26-8D091B7064CC}" destId="{22DC3900-CFB4-4EDC-ACE7-B1CCD3BD0EA0}" srcOrd="1" destOrd="0" parTransId="{C91CEF79-B240-4D48-91AB-DA88CED02307}" sibTransId="{2BFC5B7C-31E7-4FFF-83A2-8D218A3FB1E5}"/>
    <dgm:cxn modelId="{DD0D3C0A-ED8D-4631-B176-3F94B40FFC88}" type="presOf" srcId="{EB426C84-66BF-4CB5-A295-96DC5685A026}" destId="{E00BBF6F-7592-4E9A-B001-EE20DCC87036}" srcOrd="0" destOrd="0" presId="urn:microsoft.com/office/officeart/2005/8/layout/hList1"/>
    <dgm:cxn modelId="{17011E31-BD91-4837-84D3-68C9E99470FC}" srcId="{37A0C654-C0CD-49D8-BE3D-FE030444B260}" destId="{EC52F213-5B9E-46E9-869C-7766C01F2A05}" srcOrd="1" destOrd="0" parTransId="{EC6EBB11-395A-455C-999B-D09DB00BD34F}" sibTransId="{46BAA5D2-0572-4013-8BA6-4C4658648851}"/>
    <dgm:cxn modelId="{0353FA05-6CB1-46AD-AC2C-40838E8D7EF6}" srcId="{AE1F301C-CEB7-4CBA-BCDB-EAEF6C386144}" destId="{EB426C84-66BF-4CB5-A295-96DC5685A026}" srcOrd="1" destOrd="0" parTransId="{BCEA35DE-923B-452B-A8FB-3528BE976C17}" sibTransId="{B4E15E0B-9D82-4EBA-8B0D-22AFEC5AA6C7}"/>
    <dgm:cxn modelId="{3BF1A7D8-B9AC-45F1-91B3-DD2A1E830A6C}" type="presOf" srcId="{09342658-887D-4EF2-911C-A4996CABC62D}" destId="{378A930A-5B12-48D3-B0FA-6C4ED618274E}" srcOrd="0" destOrd="2" presId="urn:microsoft.com/office/officeart/2005/8/layout/hList1"/>
    <dgm:cxn modelId="{5EA796C8-08DA-40A2-9B4B-0FE7E6182AA0}" type="presOf" srcId="{22DC3900-CFB4-4EDC-ACE7-B1CCD3BD0EA0}" destId="{378A930A-5B12-48D3-B0FA-6C4ED618274E}" srcOrd="0" destOrd="1" presId="urn:microsoft.com/office/officeart/2005/8/layout/hList1"/>
    <dgm:cxn modelId="{89E5A3ED-C379-4A24-8347-639343CA980F}" srcId="{EB426C84-66BF-4CB5-A295-96DC5685A026}" destId="{21C207D8-4E1E-48B5-B2AE-5BD16EC448AB}" srcOrd="0" destOrd="0" parTransId="{D57D295D-CA8F-4C82-A0A5-6B41AC537585}" sibTransId="{DBCC237C-4BEF-46D6-8A64-FBEE96A08855}"/>
    <dgm:cxn modelId="{17B808E7-B26D-4B4A-BB34-2BA87A8434D2}" srcId="{37A0C654-C0CD-49D8-BE3D-FE030444B260}" destId="{ABBA6FCC-FDD9-43F9-BC5E-8AA0F9E0178B}" srcOrd="0" destOrd="0" parTransId="{8EEF7221-F350-4E89-8576-F5A13BDC8668}" sibTransId="{99D8A10C-4B90-4E51-AE98-9678252B5F25}"/>
    <dgm:cxn modelId="{1826E00B-1AB0-41A1-AD16-191E93F39EEF}" type="presOf" srcId="{AE1F301C-CEB7-4CBA-BCDB-EAEF6C386144}" destId="{84EA18FB-CF84-4682-B64C-8993AA57104D}" srcOrd="0" destOrd="0" presId="urn:microsoft.com/office/officeart/2005/8/layout/hList1"/>
    <dgm:cxn modelId="{A1C501F2-D7DB-4422-BC00-D1A6F093980D}" type="presOf" srcId="{EC52F213-5B9E-46E9-869C-7766C01F2A05}" destId="{480A27E3-DCFF-4486-BA81-79705791437E}" srcOrd="0" destOrd="1" presId="urn:microsoft.com/office/officeart/2005/8/layout/hList1"/>
    <dgm:cxn modelId="{79AD30DE-F39E-4EA4-95A0-9C42A0B86C7E}" type="presParOf" srcId="{84EA18FB-CF84-4682-B64C-8993AA57104D}" destId="{F1EF9895-0595-4976-B6D3-DAFB18B54120}" srcOrd="0" destOrd="0" presId="urn:microsoft.com/office/officeart/2005/8/layout/hList1"/>
    <dgm:cxn modelId="{6D002488-CAA8-4B09-A42A-7BE547B1E307}" type="presParOf" srcId="{F1EF9895-0595-4976-B6D3-DAFB18B54120}" destId="{27F66EEE-7D61-4537-AC78-1C49FB62D152}" srcOrd="0" destOrd="0" presId="urn:microsoft.com/office/officeart/2005/8/layout/hList1"/>
    <dgm:cxn modelId="{CD404DB8-7308-462B-8C8F-AB4D20391DEE}" type="presParOf" srcId="{F1EF9895-0595-4976-B6D3-DAFB18B54120}" destId="{480A27E3-DCFF-4486-BA81-79705791437E}" srcOrd="1" destOrd="0" presId="urn:microsoft.com/office/officeart/2005/8/layout/hList1"/>
    <dgm:cxn modelId="{36A22ABF-F691-4B8B-8D65-9CBE10807009}" type="presParOf" srcId="{84EA18FB-CF84-4682-B64C-8993AA57104D}" destId="{471E7912-46E9-4B2F-AEAA-10D37E48739A}" srcOrd="1" destOrd="0" presId="urn:microsoft.com/office/officeart/2005/8/layout/hList1"/>
    <dgm:cxn modelId="{4A801EDF-44DB-463E-8585-5315D4D249D7}" type="presParOf" srcId="{84EA18FB-CF84-4682-B64C-8993AA57104D}" destId="{6EF2EAC8-8834-4935-A1A2-B0479ADC6093}" srcOrd="2" destOrd="0" presId="urn:microsoft.com/office/officeart/2005/8/layout/hList1"/>
    <dgm:cxn modelId="{128B0088-959B-4124-AC1F-C3330D3CF1A9}" type="presParOf" srcId="{6EF2EAC8-8834-4935-A1A2-B0479ADC6093}" destId="{E00BBF6F-7592-4E9A-B001-EE20DCC87036}" srcOrd="0" destOrd="0" presId="urn:microsoft.com/office/officeart/2005/8/layout/hList1"/>
    <dgm:cxn modelId="{6E92129E-23CE-4920-AA72-DE330D2D6449}" type="presParOf" srcId="{6EF2EAC8-8834-4935-A1A2-B0479ADC6093}" destId="{897669F2-ED02-45F0-AD90-38C46724DCE1}" srcOrd="1" destOrd="0" presId="urn:microsoft.com/office/officeart/2005/8/layout/hList1"/>
    <dgm:cxn modelId="{55B369D1-E4B8-4D3F-86B7-4BBB6C9C519F}" type="presParOf" srcId="{84EA18FB-CF84-4682-B64C-8993AA57104D}" destId="{FA9F093D-23B3-4299-8128-72C802650555}" srcOrd="3" destOrd="0" presId="urn:microsoft.com/office/officeart/2005/8/layout/hList1"/>
    <dgm:cxn modelId="{D594B09A-B4CA-40DA-9EFB-14BE95FD3BD4}" type="presParOf" srcId="{84EA18FB-CF84-4682-B64C-8993AA57104D}" destId="{A587FBCE-1CFC-4FD2-B240-C15BB3CF09C5}" srcOrd="4" destOrd="0" presId="urn:microsoft.com/office/officeart/2005/8/layout/hList1"/>
    <dgm:cxn modelId="{BEC25DDE-7541-4AA6-8E7D-A501F076DBA3}" type="presParOf" srcId="{A587FBCE-1CFC-4FD2-B240-C15BB3CF09C5}" destId="{69EAA7E2-2ECC-4C77-9646-4F00BFB3BAEC}" srcOrd="0" destOrd="0" presId="urn:microsoft.com/office/officeart/2005/8/layout/hList1"/>
    <dgm:cxn modelId="{537929BC-C590-4938-88F5-962C3DC89AA4}" type="presParOf" srcId="{A587FBCE-1CFC-4FD2-B240-C15BB3CF09C5}" destId="{378A930A-5B12-48D3-B0FA-6C4ED61827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1E1F2C-9D69-4E27-8529-C69BCAD0DBDE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48C322-4F8E-4204-B190-3D3D9BE12358}">
      <dgm:prSet phldrT="[Text]"/>
      <dgm:spPr>
        <a:noFill/>
      </dgm:spPr>
      <dgm:t>
        <a:bodyPr/>
        <a:lstStyle/>
        <a:p>
          <a:pPr algn="l"/>
          <a:r>
            <a:rPr lang="en-US" dirty="0" smtClean="0"/>
            <a:t>1. LIST</a:t>
          </a:r>
          <a:endParaRPr lang="en-US" dirty="0"/>
        </a:p>
      </dgm:t>
    </dgm:pt>
    <dgm:pt modelId="{B8D2FE4B-8574-444F-BF45-EBBB84695278}" type="parTrans" cxnId="{3CCD90AE-1DFC-4B04-B79B-6C5777399C3E}">
      <dgm:prSet/>
      <dgm:spPr/>
      <dgm:t>
        <a:bodyPr/>
        <a:lstStyle/>
        <a:p>
          <a:endParaRPr lang="en-US"/>
        </a:p>
      </dgm:t>
    </dgm:pt>
    <dgm:pt modelId="{117474AA-466D-4D2A-9249-F62E22E36659}" type="sibTrans" cxnId="{3CCD90AE-1DFC-4B04-B79B-6C5777399C3E}">
      <dgm:prSet/>
      <dgm:spPr/>
      <dgm:t>
        <a:bodyPr/>
        <a:lstStyle/>
        <a:p>
          <a:endParaRPr lang="en-US"/>
        </a:p>
      </dgm:t>
    </dgm:pt>
    <dgm:pt modelId="{12CBF2C4-6711-4F89-AB0C-A78756C391DB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3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  </a:t>
          </a:r>
          <a:r>
            <a:rPr lang="en-US" sz="3000" b="1" dirty="0" smtClean="0">
              <a:latin typeface="Arial" panose="020B0604020202020204" pitchFamily="34" charset="0"/>
              <a:cs typeface="Arial" panose="020B0604020202020204" pitchFamily="34" charset="0"/>
            </a:rPr>
            <a:t>‘apple’   </a:t>
          </a:r>
          <a:r>
            <a:rPr lang="en-US" sz="30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en-US" sz="3000" b="1" dirty="0" smtClean="0">
              <a:latin typeface="Arial" panose="020B0604020202020204" pitchFamily="34" charset="0"/>
              <a:cs typeface="Arial" panose="020B0604020202020204" pitchFamily="34" charset="0"/>
            </a:rPr>
            <a:t>   ‘orange’  </a:t>
          </a:r>
          <a:r>
            <a:rPr lang="en-US" sz="30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,   </a:t>
          </a:r>
          <a:r>
            <a:rPr lang="en-US" sz="3000" b="1" dirty="0" smtClean="0">
              <a:latin typeface="Arial" panose="020B0604020202020204" pitchFamily="34" charset="0"/>
              <a:cs typeface="Arial" panose="020B0604020202020204" pitchFamily="34" charset="0"/>
            </a:rPr>
            <a:t>‘peach’  </a:t>
          </a:r>
          <a:r>
            <a:rPr lang="en-US" sz="3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]</a:t>
          </a:r>
          <a:endParaRPr lang="en-US" sz="3000" dirty="0">
            <a:solidFill>
              <a:schemeClr val="tx1"/>
            </a:solidFill>
          </a:endParaRPr>
        </a:p>
      </dgm:t>
    </dgm:pt>
    <dgm:pt modelId="{8BC927C8-4856-4428-8832-E0154A4A6EF6}" type="parTrans" cxnId="{210219D0-9787-4071-9EFA-CBEAE8445535}">
      <dgm:prSet/>
      <dgm:spPr/>
      <dgm:t>
        <a:bodyPr/>
        <a:lstStyle/>
        <a:p>
          <a:endParaRPr lang="en-US"/>
        </a:p>
      </dgm:t>
    </dgm:pt>
    <dgm:pt modelId="{0109096F-591B-4D86-BF80-B2649BCC5777}" type="sibTrans" cxnId="{210219D0-9787-4071-9EFA-CBEAE8445535}">
      <dgm:prSet/>
      <dgm:spPr/>
      <dgm:t>
        <a:bodyPr/>
        <a:lstStyle/>
        <a:p>
          <a:endParaRPr lang="en-US"/>
        </a:p>
      </dgm:t>
    </dgm:pt>
    <dgm:pt modelId="{552449B4-C635-47ED-8FC4-4879BCBA6DD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- Mutable</a:t>
          </a:r>
        </a:p>
        <a:p>
          <a:pPr algn="l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- Ordered</a:t>
          </a:r>
        </a:p>
        <a:p>
          <a:pPr algn="l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- Sequence of items </a:t>
          </a:r>
          <a:endParaRPr lang="en-US" dirty="0"/>
        </a:p>
      </dgm:t>
    </dgm:pt>
    <dgm:pt modelId="{052C6297-CBD0-463D-A9B8-75A48A601FA1}" type="parTrans" cxnId="{136499CC-7C16-43CE-A507-DE0AEA2F57D3}">
      <dgm:prSet/>
      <dgm:spPr/>
      <dgm:t>
        <a:bodyPr/>
        <a:lstStyle/>
        <a:p>
          <a:endParaRPr lang="en-US"/>
        </a:p>
      </dgm:t>
    </dgm:pt>
    <dgm:pt modelId="{9E494E29-0963-4319-8F07-59DD19E07A54}" type="sibTrans" cxnId="{136499CC-7C16-43CE-A507-DE0AEA2F57D3}">
      <dgm:prSet/>
      <dgm:spPr/>
      <dgm:t>
        <a:bodyPr/>
        <a:lstStyle/>
        <a:p>
          <a:endParaRPr lang="en-US"/>
        </a:p>
      </dgm:t>
    </dgm:pt>
    <dgm:pt modelId="{FB007878-2A1F-4269-8B79-4287C7B10EC6}" type="pres">
      <dgm:prSet presAssocID="{121E1F2C-9D69-4E27-8529-C69BCAD0DB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46294C-20DE-486C-B2A6-B9058C568667}" type="pres">
      <dgm:prSet presAssocID="{2C48C322-4F8E-4204-B190-3D3D9BE12358}" presName="compNode" presStyleCnt="0"/>
      <dgm:spPr/>
    </dgm:pt>
    <dgm:pt modelId="{28D5D4C4-A3A0-4EFE-BD90-5B69A08931BD}" type="pres">
      <dgm:prSet presAssocID="{2C48C322-4F8E-4204-B190-3D3D9BE12358}" presName="aNode" presStyleLbl="bgShp" presStyleIdx="0" presStyleCnt="1" custLinFactNeighborX="73" custLinFactNeighborY="1106"/>
      <dgm:spPr/>
      <dgm:t>
        <a:bodyPr/>
        <a:lstStyle/>
        <a:p>
          <a:endParaRPr lang="en-US"/>
        </a:p>
      </dgm:t>
    </dgm:pt>
    <dgm:pt modelId="{A6CD8374-D4B1-4A5E-9E6B-74FB74282649}" type="pres">
      <dgm:prSet presAssocID="{2C48C322-4F8E-4204-B190-3D3D9BE12358}" presName="textNode" presStyleLbl="bgShp" presStyleIdx="0" presStyleCnt="1"/>
      <dgm:spPr/>
      <dgm:t>
        <a:bodyPr/>
        <a:lstStyle/>
        <a:p>
          <a:endParaRPr lang="en-US"/>
        </a:p>
      </dgm:t>
    </dgm:pt>
    <dgm:pt modelId="{DCE66D74-7D43-4C40-85AF-E164ABEB2D54}" type="pres">
      <dgm:prSet presAssocID="{2C48C322-4F8E-4204-B190-3D3D9BE12358}" presName="compChildNode" presStyleCnt="0"/>
      <dgm:spPr/>
    </dgm:pt>
    <dgm:pt modelId="{5189FDDC-9D46-4C06-9622-D4EA07C1460F}" type="pres">
      <dgm:prSet presAssocID="{2C48C322-4F8E-4204-B190-3D3D9BE12358}" presName="theInnerList" presStyleCnt="0"/>
      <dgm:spPr/>
    </dgm:pt>
    <dgm:pt modelId="{26F9736F-81A3-46A3-9516-CD57EAE492A5}" type="pres">
      <dgm:prSet presAssocID="{12CBF2C4-6711-4F89-AB0C-A78756C391DB}" presName="childNode" presStyleLbl="node1" presStyleIdx="0" presStyleCnt="2" custScaleX="68763" custScaleY="57186" custLinFactNeighborX="25679" custLinFactNeighborY="-40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6EB40-D6E4-4997-95C8-AEE281165AE8}" type="pres">
      <dgm:prSet presAssocID="{12CBF2C4-6711-4F89-AB0C-A78756C391DB}" presName="aSpace2" presStyleCnt="0"/>
      <dgm:spPr/>
    </dgm:pt>
    <dgm:pt modelId="{4BC2E5F0-BB93-4812-8BEC-D7995AFD10E7}" type="pres">
      <dgm:prSet presAssocID="{552449B4-C635-47ED-8FC4-4879BCBA6DDA}" presName="childNode" presStyleLbl="node1" presStyleIdx="1" presStyleCnt="2" custScaleX="46203" custScaleY="84905" custLinFactY="-66458" custLinFactNeighborX="-3602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611A78-A7F1-49A8-B9DE-8B75CA1C2C3D}" type="presOf" srcId="{121E1F2C-9D69-4E27-8529-C69BCAD0DBDE}" destId="{FB007878-2A1F-4269-8B79-4287C7B10EC6}" srcOrd="0" destOrd="0" presId="urn:microsoft.com/office/officeart/2005/8/layout/lProcess2"/>
    <dgm:cxn modelId="{8736917E-B77F-4CCB-BEBA-A99232118D8D}" type="presOf" srcId="{2C48C322-4F8E-4204-B190-3D3D9BE12358}" destId="{A6CD8374-D4B1-4A5E-9E6B-74FB74282649}" srcOrd="1" destOrd="0" presId="urn:microsoft.com/office/officeart/2005/8/layout/lProcess2"/>
    <dgm:cxn modelId="{3CCD90AE-1DFC-4B04-B79B-6C5777399C3E}" srcId="{121E1F2C-9D69-4E27-8529-C69BCAD0DBDE}" destId="{2C48C322-4F8E-4204-B190-3D3D9BE12358}" srcOrd="0" destOrd="0" parTransId="{B8D2FE4B-8574-444F-BF45-EBBB84695278}" sibTransId="{117474AA-466D-4D2A-9249-F62E22E36659}"/>
    <dgm:cxn modelId="{E46A5F5A-7822-4A4E-B59D-47A53204483C}" type="presOf" srcId="{552449B4-C635-47ED-8FC4-4879BCBA6DDA}" destId="{4BC2E5F0-BB93-4812-8BEC-D7995AFD10E7}" srcOrd="0" destOrd="0" presId="urn:microsoft.com/office/officeart/2005/8/layout/lProcess2"/>
    <dgm:cxn modelId="{210219D0-9787-4071-9EFA-CBEAE8445535}" srcId="{2C48C322-4F8E-4204-B190-3D3D9BE12358}" destId="{12CBF2C4-6711-4F89-AB0C-A78756C391DB}" srcOrd="0" destOrd="0" parTransId="{8BC927C8-4856-4428-8832-E0154A4A6EF6}" sibTransId="{0109096F-591B-4D86-BF80-B2649BCC5777}"/>
    <dgm:cxn modelId="{15A64E13-D0ED-4ADF-A3F5-31CD28065DE1}" type="presOf" srcId="{2C48C322-4F8E-4204-B190-3D3D9BE12358}" destId="{28D5D4C4-A3A0-4EFE-BD90-5B69A08931BD}" srcOrd="0" destOrd="0" presId="urn:microsoft.com/office/officeart/2005/8/layout/lProcess2"/>
    <dgm:cxn modelId="{F1F9FB43-AB66-4BB0-8B6A-D744DE6301DD}" type="presOf" srcId="{12CBF2C4-6711-4F89-AB0C-A78756C391DB}" destId="{26F9736F-81A3-46A3-9516-CD57EAE492A5}" srcOrd="0" destOrd="0" presId="urn:microsoft.com/office/officeart/2005/8/layout/lProcess2"/>
    <dgm:cxn modelId="{136499CC-7C16-43CE-A507-DE0AEA2F57D3}" srcId="{2C48C322-4F8E-4204-B190-3D3D9BE12358}" destId="{552449B4-C635-47ED-8FC4-4879BCBA6DDA}" srcOrd="1" destOrd="0" parTransId="{052C6297-CBD0-463D-A9B8-75A48A601FA1}" sibTransId="{9E494E29-0963-4319-8F07-59DD19E07A54}"/>
    <dgm:cxn modelId="{1B7997D6-4A9F-48BE-9623-E3B45C2BDDAA}" type="presParOf" srcId="{FB007878-2A1F-4269-8B79-4287C7B10EC6}" destId="{5346294C-20DE-486C-B2A6-B9058C568667}" srcOrd="0" destOrd="0" presId="urn:microsoft.com/office/officeart/2005/8/layout/lProcess2"/>
    <dgm:cxn modelId="{76D0390B-8AA5-44CE-9E0B-4EBFE3B77B1B}" type="presParOf" srcId="{5346294C-20DE-486C-B2A6-B9058C568667}" destId="{28D5D4C4-A3A0-4EFE-BD90-5B69A08931BD}" srcOrd="0" destOrd="0" presId="urn:microsoft.com/office/officeart/2005/8/layout/lProcess2"/>
    <dgm:cxn modelId="{D26FBC8C-25A4-4FCB-84EA-7E6B8165F046}" type="presParOf" srcId="{5346294C-20DE-486C-B2A6-B9058C568667}" destId="{A6CD8374-D4B1-4A5E-9E6B-74FB74282649}" srcOrd="1" destOrd="0" presId="urn:microsoft.com/office/officeart/2005/8/layout/lProcess2"/>
    <dgm:cxn modelId="{3273A579-7830-4BE4-995B-D9234985ADFF}" type="presParOf" srcId="{5346294C-20DE-486C-B2A6-B9058C568667}" destId="{DCE66D74-7D43-4C40-85AF-E164ABEB2D54}" srcOrd="2" destOrd="0" presId="urn:microsoft.com/office/officeart/2005/8/layout/lProcess2"/>
    <dgm:cxn modelId="{AB5D187B-9AAD-4FBC-9592-BCD56E99A17C}" type="presParOf" srcId="{DCE66D74-7D43-4C40-85AF-E164ABEB2D54}" destId="{5189FDDC-9D46-4C06-9622-D4EA07C1460F}" srcOrd="0" destOrd="0" presId="urn:microsoft.com/office/officeart/2005/8/layout/lProcess2"/>
    <dgm:cxn modelId="{E4EC939F-92FE-495A-A122-4CBAB3499429}" type="presParOf" srcId="{5189FDDC-9D46-4C06-9622-D4EA07C1460F}" destId="{26F9736F-81A3-46A3-9516-CD57EAE492A5}" srcOrd="0" destOrd="0" presId="urn:microsoft.com/office/officeart/2005/8/layout/lProcess2"/>
    <dgm:cxn modelId="{91CC8DCA-3FEB-403C-907F-DC2ABCC919CC}" type="presParOf" srcId="{5189FDDC-9D46-4C06-9622-D4EA07C1460F}" destId="{98A6EB40-D6E4-4997-95C8-AEE281165AE8}" srcOrd="1" destOrd="0" presId="urn:microsoft.com/office/officeart/2005/8/layout/lProcess2"/>
    <dgm:cxn modelId="{7593EEB5-9102-46C0-90CC-CA3D60BBF435}" type="presParOf" srcId="{5189FDDC-9D46-4C06-9622-D4EA07C1460F}" destId="{4BC2E5F0-BB93-4812-8BEC-D7995AFD10E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1E1F2C-9D69-4E27-8529-C69BCAD0DBDE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952ECA-14D2-42A5-9FB5-2B77974CC697}">
      <dgm:prSet phldrT="[Text]"/>
      <dgm:spPr>
        <a:noFill/>
      </dgm:spPr>
      <dgm:t>
        <a:bodyPr/>
        <a:lstStyle/>
        <a:p>
          <a:pPr algn="l"/>
          <a:r>
            <a:rPr lang="en-US" dirty="0" smtClean="0"/>
            <a:t>2. DICTIONARY</a:t>
          </a:r>
          <a:endParaRPr lang="en-US" dirty="0"/>
        </a:p>
      </dgm:t>
    </dgm:pt>
    <dgm:pt modelId="{57D0CD04-9E40-4F8A-93B8-2DFF6385D7F2}" type="parTrans" cxnId="{10349FBF-1919-49B4-8DD9-7130AB401534}">
      <dgm:prSet/>
      <dgm:spPr/>
      <dgm:t>
        <a:bodyPr/>
        <a:lstStyle/>
        <a:p>
          <a:endParaRPr lang="en-US"/>
        </a:p>
      </dgm:t>
    </dgm:pt>
    <dgm:pt modelId="{826AAB8A-5EF7-4F23-BFF4-8E5E14AD50BB}" type="sibTrans" cxnId="{10349FBF-1919-49B4-8DD9-7130AB401534}">
      <dgm:prSet/>
      <dgm:spPr/>
      <dgm:t>
        <a:bodyPr/>
        <a:lstStyle/>
        <a:p>
          <a:endParaRPr lang="en-US"/>
        </a:p>
      </dgm:t>
    </dgm:pt>
    <dgm:pt modelId="{C17209D1-38F0-4713-A73F-F1BDA312FB6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pPr algn="l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- Mutable</a:t>
          </a:r>
        </a:p>
        <a:p>
          <a:pPr algn="l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- Unordered </a:t>
          </a:r>
        </a:p>
        <a:p>
          <a:pPr algn="l"/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- Key-value pairs</a:t>
          </a:r>
          <a:endParaRPr lang="en-US" dirty="0"/>
        </a:p>
      </dgm:t>
    </dgm:pt>
    <dgm:pt modelId="{400BA877-70ED-4D68-B2D2-201BEBCA9D34}" type="parTrans" cxnId="{E5ADFBD8-2ADD-463B-9A1F-2929017168F0}">
      <dgm:prSet/>
      <dgm:spPr/>
      <dgm:t>
        <a:bodyPr/>
        <a:lstStyle/>
        <a:p>
          <a:endParaRPr lang="en-US"/>
        </a:p>
      </dgm:t>
    </dgm:pt>
    <dgm:pt modelId="{D1444F57-1DBE-4B77-BE35-A01FE1AF9FC2}" type="sibTrans" cxnId="{E5ADFBD8-2ADD-463B-9A1F-2929017168F0}">
      <dgm:prSet/>
      <dgm:spPr/>
      <dgm:t>
        <a:bodyPr/>
        <a:lstStyle/>
        <a:p>
          <a:endParaRPr lang="en-US"/>
        </a:p>
      </dgm:t>
    </dgm:pt>
    <dgm:pt modelId="{42AFFB0B-A3A5-4D7C-A369-6E0B6AF77FB3}">
      <dgm:prSet phldrT="[Text]"/>
      <dgm:spPr/>
      <dgm:t>
        <a:bodyPr/>
        <a:lstStyle/>
        <a:p>
          <a:pPr algn="l"/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{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‘apple’ </a:t>
          </a:r>
          <a:r>
            <a:rPr lang="en-US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5 </a:t>
          </a:r>
          <a:r>
            <a: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‘orange’ </a:t>
          </a:r>
          <a:r>
            <a:rPr lang="en-US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2</a:t>
          </a:r>
          <a:r>
            <a: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‘peach’ </a:t>
          </a:r>
          <a:r>
            <a:rPr lang="en-US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3</a:t>
          </a:r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}</a:t>
          </a:r>
          <a:endParaRPr lang="en-US" dirty="0">
            <a:solidFill>
              <a:schemeClr val="tx1"/>
            </a:solidFill>
          </a:endParaRPr>
        </a:p>
      </dgm:t>
    </dgm:pt>
    <dgm:pt modelId="{17C1E58E-65B1-400B-9C06-A227653232B3}" type="parTrans" cxnId="{2FD675D4-11D3-497D-98B6-738FB3E6A50C}">
      <dgm:prSet/>
      <dgm:spPr/>
      <dgm:t>
        <a:bodyPr/>
        <a:lstStyle/>
        <a:p>
          <a:endParaRPr lang="en-US"/>
        </a:p>
      </dgm:t>
    </dgm:pt>
    <dgm:pt modelId="{489B2A82-6A56-482B-A529-40D27D5E5FF0}" type="sibTrans" cxnId="{2FD675D4-11D3-497D-98B6-738FB3E6A50C}">
      <dgm:prSet/>
      <dgm:spPr/>
      <dgm:t>
        <a:bodyPr/>
        <a:lstStyle/>
        <a:p>
          <a:endParaRPr lang="en-US"/>
        </a:p>
      </dgm:t>
    </dgm:pt>
    <dgm:pt modelId="{FB007878-2A1F-4269-8B79-4287C7B10EC6}" type="pres">
      <dgm:prSet presAssocID="{121E1F2C-9D69-4E27-8529-C69BCAD0DB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FD9A0E-53FB-48D8-97F2-87914A3B30DD}" type="pres">
      <dgm:prSet presAssocID="{4D952ECA-14D2-42A5-9FB5-2B77974CC697}" presName="compNode" presStyleCnt="0"/>
      <dgm:spPr/>
    </dgm:pt>
    <dgm:pt modelId="{42B77D1D-0131-474D-9745-0C07F96B8AA7}" type="pres">
      <dgm:prSet presAssocID="{4D952ECA-14D2-42A5-9FB5-2B77974CC697}" presName="aNode" presStyleLbl="bgShp" presStyleIdx="0" presStyleCnt="1"/>
      <dgm:spPr/>
      <dgm:t>
        <a:bodyPr/>
        <a:lstStyle/>
        <a:p>
          <a:endParaRPr lang="en-US"/>
        </a:p>
      </dgm:t>
    </dgm:pt>
    <dgm:pt modelId="{0163175F-CD79-4229-BF03-3D0CC0C16A0A}" type="pres">
      <dgm:prSet presAssocID="{4D952ECA-14D2-42A5-9FB5-2B77974CC697}" presName="textNode" presStyleLbl="bgShp" presStyleIdx="0" presStyleCnt="1"/>
      <dgm:spPr/>
      <dgm:t>
        <a:bodyPr/>
        <a:lstStyle/>
        <a:p>
          <a:endParaRPr lang="en-US"/>
        </a:p>
      </dgm:t>
    </dgm:pt>
    <dgm:pt modelId="{6FCF11C6-9EEE-4062-A577-2450CEFEFE12}" type="pres">
      <dgm:prSet presAssocID="{4D952ECA-14D2-42A5-9FB5-2B77974CC697}" presName="compChildNode" presStyleCnt="0"/>
      <dgm:spPr/>
    </dgm:pt>
    <dgm:pt modelId="{14EF4840-FDCE-4BCF-91F3-79715DD31D64}" type="pres">
      <dgm:prSet presAssocID="{4D952ECA-14D2-42A5-9FB5-2B77974CC697}" presName="theInnerList" presStyleCnt="0"/>
      <dgm:spPr/>
    </dgm:pt>
    <dgm:pt modelId="{BB5D2710-60D0-42C9-9BFC-3951100E5F9E}" type="pres">
      <dgm:prSet presAssocID="{C17209D1-38F0-4713-A73F-F1BDA312FB65}" presName="childNode" presStyleLbl="node1" presStyleIdx="0" presStyleCnt="2" custScaleX="45089" custScaleY="124370" custLinFactNeighborX="-36750" custLinFactNeighborY="-706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75234-D317-46B7-8B20-D5C426A47B4D}" type="pres">
      <dgm:prSet presAssocID="{C17209D1-38F0-4713-A73F-F1BDA312FB65}" presName="aSpace2" presStyleCnt="0"/>
      <dgm:spPr/>
    </dgm:pt>
    <dgm:pt modelId="{AD066FEF-0CA2-4954-98FF-B5989C10CE87}" type="pres">
      <dgm:prSet presAssocID="{42AFFB0B-A3A5-4D7C-A369-6E0B6AF77FB3}" presName="childNode" presStyleLbl="node1" presStyleIdx="1" presStyleCnt="2" custScaleX="67087" custScaleY="112630" custLinFactY="-112568" custLinFactNeighborX="24706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611A78-A7F1-49A8-B9DE-8B75CA1C2C3D}" type="presOf" srcId="{121E1F2C-9D69-4E27-8529-C69BCAD0DBDE}" destId="{FB007878-2A1F-4269-8B79-4287C7B10EC6}" srcOrd="0" destOrd="0" presId="urn:microsoft.com/office/officeart/2005/8/layout/lProcess2"/>
    <dgm:cxn modelId="{E9277DB2-A2CF-460D-B8A7-FBFEED37DCD0}" type="presOf" srcId="{4D952ECA-14D2-42A5-9FB5-2B77974CC697}" destId="{0163175F-CD79-4229-BF03-3D0CC0C16A0A}" srcOrd="1" destOrd="0" presId="urn:microsoft.com/office/officeart/2005/8/layout/lProcess2"/>
    <dgm:cxn modelId="{5E5D27B8-527C-4F6E-BB70-4534BE32B570}" type="presOf" srcId="{4D952ECA-14D2-42A5-9FB5-2B77974CC697}" destId="{42B77D1D-0131-474D-9745-0C07F96B8AA7}" srcOrd="0" destOrd="0" presId="urn:microsoft.com/office/officeart/2005/8/layout/lProcess2"/>
    <dgm:cxn modelId="{2FD675D4-11D3-497D-98B6-738FB3E6A50C}" srcId="{4D952ECA-14D2-42A5-9FB5-2B77974CC697}" destId="{42AFFB0B-A3A5-4D7C-A369-6E0B6AF77FB3}" srcOrd="1" destOrd="0" parTransId="{17C1E58E-65B1-400B-9C06-A227653232B3}" sibTransId="{489B2A82-6A56-482B-A529-40D27D5E5FF0}"/>
    <dgm:cxn modelId="{480F554B-5458-4AD7-BFE0-7B9822AA3A0E}" type="presOf" srcId="{42AFFB0B-A3A5-4D7C-A369-6E0B6AF77FB3}" destId="{AD066FEF-0CA2-4954-98FF-B5989C10CE87}" srcOrd="0" destOrd="0" presId="urn:microsoft.com/office/officeart/2005/8/layout/lProcess2"/>
    <dgm:cxn modelId="{E5ADFBD8-2ADD-463B-9A1F-2929017168F0}" srcId="{4D952ECA-14D2-42A5-9FB5-2B77974CC697}" destId="{C17209D1-38F0-4713-A73F-F1BDA312FB65}" srcOrd="0" destOrd="0" parTransId="{400BA877-70ED-4D68-B2D2-201BEBCA9D34}" sibTransId="{D1444F57-1DBE-4B77-BE35-A01FE1AF9FC2}"/>
    <dgm:cxn modelId="{5A41395F-23D6-4CF6-A48E-8B00F1FF8FB7}" type="presOf" srcId="{C17209D1-38F0-4713-A73F-F1BDA312FB65}" destId="{BB5D2710-60D0-42C9-9BFC-3951100E5F9E}" srcOrd="0" destOrd="0" presId="urn:microsoft.com/office/officeart/2005/8/layout/lProcess2"/>
    <dgm:cxn modelId="{10349FBF-1919-49B4-8DD9-7130AB401534}" srcId="{121E1F2C-9D69-4E27-8529-C69BCAD0DBDE}" destId="{4D952ECA-14D2-42A5-9FB5-2B77974CC697}" srcOrd="0" destOrd="0" parTransId="{57D0CD04-9E40-4F8A-93B8-2DFF6385D7F2}" sibTransId="{826AAB8A-5EF7-4F23-BFF4-8E5E14AD50BB}"/>
    <dgm:cxn modelId="{ABBE8475-65AC-4592-88C7-5F7A42B6AA64}" type="presParOf" srcId="{FB007878-2A1F-4269-8B79-4287C7B10EC6}" destId="{BAFD9A0E-53FB-48D8-97F2-87914A3B30DD}" srcOrd="0" destOrd="0" presId="urn:microsoft.com/office/officeart/2005/8/layout/lProcess2"/>
    <dgm:cxn modelId="{3AF2A590-C907-4B83-B818-F483BBCBC8F9}" type="presParOf" srcId="{BAFD9A0E-53FB-48D8-97F2-87914A3B30DD}" destId="{42B77D1D-0131-474D-9745-0C07F96B8AA7}" srcOrd="0" destOrd="0" presId="urn:microsoft.com/office/officeart/2005/8/layout/lProcess2"/>
    <dgm:cxn modelId="{D4D7E8E4-500C-4210-89DE-79ACC74D3AFE}" type="presParOf" srcId="{BAFD9A0E-53FB-48D8-97F2-87914A3B30DD}" destId="{0163175F-CD79-4229-BF03-3D0CC0C16A0A}" srcOrd="1" destOrd="0" presId="urn:microsoft.com/office/officeart/2005/8/layout/lProcess2"/>
    <dgm:cxn modelId="{962B2384-844C-48E9-9CD7-E6021FA15773}" type="presParOf" srcId="{BAFD9A0E-53FB-48D8-97F2-87914A3B30DD}" destId="{6FCF11C6-9EEE-4062-A577-2450CEFEFE12}" srcOrd="2" destOrd="0" presId="urn:microsoft.com/office/officeart/2005/8/layout/lProcess2"/>
    <dgm:cxn modelId="{292591F9-0BD4-4EBC-8276-686CE6DC67B0}" type="presParOf" srcId="{6FCF11C6-9EEE-4062-A577-2450CEFEFE12}" destId="{14EF4840-FDCE-4BCF-91F3-79715DD31D64}" srcOrd="0" destOrd="0" presId="urn:microsoft.com/office/officeart/2005/8/layout/lProcess2"/>
    <dgm:cxn modelId="{8243661F-D3EA-415B-8F13-E0BF4C7A6E0E}" type="presParOf" srcId="{14EF4840-FDCE-4BCF-91F3-79715DD31D64}" destId="{BB5D2710-60D0-42C9-9BFC-3951100E5F9E}" srcOrd="0" destOrd="0" presId="urn:microsoft.com/office/officeart/2005/8/layout/lProcess2"/>
    <dgm:cxn modelId="{D9525830-4FE2-417E-98F2-DC1AE6F49EF6}" type="presParOf" srcId="{14EF4840-FDCE-4BCF-91F3-79715DD31D64}" destId="{3A075234-D317-46B7-8B20-D5C426A47B4D}" srcOrd="1" destOrd="0" presId="urn:microsoft.com/office/officeart/2005/8/layout/lProcess2"/>
    <dgm:cxn modelId="{8ED06056-7CB7-4C03-BD8B-273396B8CDEC}" type="presParOf" srcId="{14EF4840-FDCE-4BCF-91F3-79715DD31D64}" destId="{AD066FEF-0CA2-4954-98FF-B5989C10CE8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1E1F2C-9D69-4E27-8529-C69BCAD0DBDE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48C322-4F8E-4204-B190-3D3D9BE12358}">
      <dgm:prSet phldrT="[Text]"/>
      <dgm:spPr>
        <a:noFill/>
      </dgm:spPr>
      <dgm:t>
        <a:bodyPr/>
        <a:lstStyle/>
        <a:p>
          <a:pPr algn="l"/>
          <a:r>
            <a:rPr lang="en-US" dirty="0" smtClean="0"/>
            <a:t>1. SEQUENIAL</a:t>
          </a:r>
          <a:endParaRPr lang="en-US" dirty="0"/>
        </a:p>
      </dgm:t>
    </dgm:pt>
    <dgm:pt modelId="{B8D2FE4B-8574-444F-BF45-EBBB84695278}" type="parTrans" cxnId="{3CCD90AE-1DFC-4B04-B79B-6C5777399C3E}">
      <dgm:prSet/>
      <dgm:spPr/>
      <dgm:t>
        <a:bodyPr/>
        <a:lstStyle/>
        <a:p>
          <a:endParaRPr lang="en-US"/>
        </a:p>
      </dgm:t>
    </dgm:pt>
    <dgm:pt modelId="{117474AA-466D-4D2A-9249-F62E22E36659}" type="sibTrans" cxnId="{3CCD90AE-1DFC-4B04-B79B-6C5777399C3E}">
      <dgm:prSet/>
      <dgm:spPr/>
      <dgm:t>
        <a:bodyPr/>
        <a:lstStyle/>
        <a:p>
          <a:endParaRPr lang="en-US"/>
        </a:p>
      </dgm:t>
    </dgm:pt>
    <dgm:pt modelId="{552449B4-C635-47ED-8FC4-4879BCBA6DD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3000" dirty="0" smtClean="0">
              <a:latin typeface="Arial" panose="020B0604020202020204" pitchFamily="34" charset="0"/>
              <a:cs typeface="Arial" panose="020B0604020202020204" pitchFamily="34" charset="0"/>
            </a:rPr>
            <a:t>Programs are mostly written sequentially, meaning the first line of program runs first followed by the program in the second line, then the third line and so on. </a:t>
          </a:r>
          <a:endParaRPr lang="en-US" sz="3000" dirty="0"/>
        </a:p>
      </dgm:t>
    </dgm:pt>
    <dgm:pt modelId="{052C6297-CBD0-463D-A9B8-75A48A601FA1}" type="parTrans" cxnId="{136499CC-7C16-43CE-A507-DE0AEA2F57D3}">
      <dgm:prSet/>
      <dgm:spPr/>
      <dgm:t>
        <a:bodyPr/>
        <a:lstStyle/>
        <a:p>
          <a:endParaRPr lang="en-US"/>
        </a:p>
      </dgm:t>
    </dgm:pt>
    <dgm:pt modelId="{9E494E29-0963-4319-8F07-59DD19E07A54}" type="sibTrans" cxnId="{136499CC-7C16-43CE-A507-DE0AEA2F57D3}">
      <dgm:prSet/>
      <dgm:spPr/>
      <dgm:t>
        <a:bodyPr/>
        <a:lstStyle/>
        <a:p>
          <a:endParaRPr lang="en-US"/>
        </a:p>
      </dgm:t>
    </dgm:pt>
    <dgm:pt modelId="{FB007878-2A1F-4269-8B79-4287C7B10EC6}" type="pres">
      <dgm:prSet presAssocID="{121E1F2C-9D69-4E27-8529-C69BCAD0DB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46294C-20DE-486C-B2A6-B9058C568667}" type="pres">
      <dgm:prSet presAssocID="{2C48C322-4F8E-4204-B190-3D3D9BE12358}" presName="compNode" presStyleCnt="0"/>
      <dgm:spPr/>
    </dgm:pt>
    <dgm:pt modelId="{28D5D4C4-A3A0-4EFE-BD90-5B69A08931BD}" type="pres">
      <dgm:prSet presAssocID="{2C48C322-4F8E-4204-B190-3D3D9BE12358}" presName="aNode" presStyleLbl="bgShp" presStyleIdx="0" presStyleCnt="1" custLinFactNeighborX="73" custLinFactNeighborY="1106"/>
      <dgm:spPr/>
      <dgm:t>
        <a:bodyPr/>
        <a:lstStyle/>
        <a:p>
          <a:endParaRPr lang="en-US"/>
        </a:p>
      </dgm:t>
    </dgm:pt>
    <dgm:pt modelId="{A6CD8374-D4B1-4A5E-9E6B-74FB74282649}" type="pres">
      <dgm:prSet presAssocID="{2C48C322-4F8E-4204-B190-3D3D9BE12358}" presName="textNode" presStyleLbl="bgShp" presStyleIdx="0" presStyleCnt="1"/>
      <dgm:spPr/>
      <dgm:t>
        <a:bodyPr/>
        <a:lstStyle/>
        <a:p>
          <a:endParaRPr lang="en-US"/>
        </a:p>
      </dgm:t>
    </dgm:pt>
    <dgm:pt modelId="{DCE66D74-7D43-4C40-85AF-E164ABEB2D54}" type="pres">
      <dgm:prSet presAssocID="{2C48C322-4F8E-4204-B190-3D3D9BE12358}" presName="compChildNode" presStyleCnt="0"/>
      <dgm:spPr/>
    </dgm:pt>
    <dgm:pt modelId="{5189FDDC-9D46-4C06-9622-D4EA07C1460F}" type="pres">
      <dgm:prSet presAssocID="{2C48C322-4F8E-4204-B190-3D3D9BE12358}" presName="theInnerList" presStyleCnt="0"/>
      <dgm:spPr/>
    </dgm:pt>
    <dgm:pt modelId="{4BC2E5F0-BB93-4812-8BEC-D7995AFD10E7}" type="pres">
      <dgm:prSet presAssocID="{552449B4-C635-47ED-8FC4-4879BCBA6DDA}" presName="childNode" presStyleLbl="node1" presStyleIdx="0" presStyleCnt="1" custScaleX="73653" custScaleY="103589" custLinFactNeighborX="-22820" custLinFactNeighborY="-4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6A5F5A-7822-4A4E-B59D-47A53204483C}" type="presOf" srcId="{552449B4-C635-47ED-8FC4-4879BCBA6DDA}" destId="{4BC2E5F0-BB93-4812-8BEC-D7995AFD10E7}" srcOrd="0" destOrd="0" presId="urn:microsoft.com/office/officeart/2005/8/layout/lProcess2"/>
    <dgm:cxn modelId="{3CCD90AE-1DFC-4B04-B79B-6C5777399C3E}" srcId="{121E1F2C-9D69-4E27-8529-C69BCAD0DBDE}" destId="{2C48C322-4F8E-4204-B190-3D3D9BE12358}" srcOrd="0" destOrd="0" parTransId="{B8D2FE4B-8574-444F-BF45-EBBB84695278}" sibTransId="{117474AA-466D-4D2A-9249-F62E22E36659}"/>
    <dgm:cxn modelId="{68611A78-A7F1-49A8-B9DE-8B75CA1C2C3D}" type="presOf" srcId="{121E1F2C-9D69-4E27-8529-C69BCAD0DBDE}" destId="{FB007878-2A1F-4269-8B79-4287C7B10EC6}" srcOrd="0" destOrd="0" presId="urn:microsoft.com/office/officeart/2005/8/layout/lProcess2"/>
    <dgm:cxn modelId="{8736917E-B77F-4CCB-BEBA-A99232118D8D}" type="presOf" srcId="{2C48C322-4F8E-4204-B190-3D3D9BE12358}" destId="{A6CD8374-D4B1-4A5E-9E6B-74FB74282649}" srcOrd="1" destOrd="0" presId="urn:microsoft.com/office/officeart/2005/8/layout/lProcess2"/>
    <dgm:cxn modelId="{15A64E13-D0ED-4ADF-A3F5-31CD28065DE1}" type="presOf" srcId="{2C48C322-4F8E-4204-B190-3D3D9BE12358}" destId="{28D5D4C4-A3A0-4EFE-BD90-5B69A08931BD}" srcOrd="0" destOrd="0" presId="urn:microsoft.com/office/officeart/2005/8/layout/lProcess2"/>
    <dgm:cxn modelId="{136499CC-7C16-43CE-A507-DE0AEA2F57D3}" srcId="{2C48C322-4F8E-4204-B190-3D3D9BE12358}" destId="{552449B4-C635-47ED-8FC4-4879BCBA6DDA}" srcOrd="0" destOrd="0" parTransId="{052C6297-CBD0-463D-A9B8-75A48A601FA1}" sibTransId="{9E494E29-0963-4319-8F07-59DD19E07A54}"/>
    <dgm:cxn modelId="{1B7997D6-4A9F-48BE-9623-E3B45C2BDDAA}" type="presParOf" srcId="{FB007878-2A1F-4269-8B79-4287C7B10EC6}" destId="{5346294C-20DE-486C-B2A6-B9058C568667}" srcOrd="0" destOrd="0" presId="urn:microsoft.com/office/officeart/2005/8/layout/lProcess2"/>
    <dgm:cxn modelId="{76D0390B-8AA5-44CE-9E0B-4EBFE3B77B1B}" type="presParOf" srcId="{5346294C-20DE-486C-B2A6-B9058C568667}" destId="{28D5D4C4-A3A0-4EFE-BD90-5B69A08931BD}" srcOrd="0" destOrd="0" presId="urn:microsoft.com/office/officeart/2005/8/layout/lProcess2"/>
    <dgm:cxn modelId="{D26FBC8C-25A4-4FCB-84EA-7E6B8165F046}" type="presParOf" srcId="{5346294C-20DE-486C-B2A6-B9058C568667}" destId="{A6CD8374-D4B1-4A5E-9E6B-74FB74282649}" srcOrd="1" destOrd="0" presId="urn:microsoft.com/office/officeart/2005/8/layout/lProcess2"/>
    <dgm:cxn modelId="{3273A579-7830-4BE4-995B-D9234985ADFF}" type="presParOf" srcId="{5346294C-20DE-486C-B2A6-B9058C568667}" destId="{DCE66D74-7D43-4C40-85AF-E164ABEB2D54}" srcOrd="2" destOrd="0" presId="urn:microsoft.com/office/officeart/2005/8/layout/lProcess2"/>
    <dgm:cxn modelId="{AB5D187B-9AAD-4FBC-9592-BCD56E99A17C}" type="presParOf" srcId="{DCE66D74-7D43-4C40-85AF-E164ABEB2D54}" destId="{5189FDDC-9D46-4C06-9622-D4EA07C1460F}" srcOrd="0" destOrd="0" presId="urn:microsoft.com/office/officeart/2005/8/layout/lProcess2"/>
    <dgm:cxn modelId="{7593EEB5-9102-46C0-90CC-CA3D60BBF435}" type="presParOf" srcId="{5189FDDC-9D46-4C06-9622-D4EA07C1460F}" destId="{4BC2E5F0-BB93-4812-8BEC-D7995AFD10E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E1F2C-9D69-4E27-8529-C69BCAD0DBDE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48C322-4F8E-4204-B190-3D3D9BE12358}">
      <dgm:prSet phldrT="[Text]"/>
      <dgm:spPr>
        <a:noFill/>
      </dgm:spPr>
      <dgm:t>
        <a:bodyPr/>
        <a:lstStyle/>
        <a:p>
          <a:pPr algn="l"/>
          <a:r>
            <a:rPr lang="en-US" dirty="0" smtClean="0"/>
            <a:t>2. Conditional</a:t>
          </a:r>
          <a:endParaRPr lang="en-US" dirty="0"/>
        </a:p>
      </dgm:t>
    </dgm:pt>
    <dgm:pt modelId="{B8D2FE4B-8574-444F-BF45-EBBB84695278}" type="parTrans" cxnId="{3CCD90AE-1DFC-4B04-B79B-6C5777399C3E}">
      <dgm:prSet/>
      <dgm:spPr/>
      <dgm:t>
        <a:bodyPr/>
        <a:lstStyle/>
        <a:p>
          <a:endParaRPr lang="en-US"/>
        </a:p>
      </dgm:t>
    </dgm:pt>
    <dgm:pt modelId="{117474AA-466D-4D2A-9249-F62E22E36659}" type="sibTrans" cxnId="{3CCD90AE-1DFC-4B04-B79B-6C5777399C3E}">
      <dgm:prSet/>
      <dgm:spPr/>
      <dgm:t>
        <a:bodyPr/>
        <a:lstStyle/>
        <a:p>
          <a:endParaRPr lang="en-US"/>
        </a:p>
      </dgm:t>
    </dgm:pt>
    <dgm:pt modelId="{552449B4-C635-47ED-8FC4-4879BCBA6DD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3000" dirty="0" smtClean="0">
              <a:latin typeface="Arial" panose="020B0604020202020204" pitchFamily="34" charset="0"/>
              <a:cs typeface="Arial" panose="020B0604020202020204" pitchFamily="34" charset="0"/>
            </a:rPr>
            <a:t>Programs become more useful when we can change its behavior given a condition is satisfied. </a:t>
          </a:r>
        </a:p>
      </dgm:t>
    </dgm:pt>
    <dgm:pt modelId="{052C6297-CBD0-463D-A9B8-75A48A601FA1}" type="parTrans" cxnId="{136499CC-7C16-43CE-A507-DE0AEA2F57D3}">
      <dgm:prSet/>
      <dgm:spPr/>
      <dgm:t>
        <a:bodyPr/>
        <a:lstStyle/>
        <a:p>
          <a:endParaRPr lang="en-US"/>
        </a:p>
      </dgm:t>
    </dgm:pt>
    <dgm:pt modelId="{9E494E29-0963-4319-8F07-59DD19E07A54}" type="sibTrans" cxnId="{136499CC-7C16-43CE-A507-DE0AEA2F57D3}">
      <dgm:prSet/>
      <dgm:spPr/>
      <dgm:t>
        <a:bodyPr/>
        <a:lstStyle/>
        <a:p>
          <a:endParaRPr lang="en-US"/>
        </a:p>
      </dgm:t>
    </dgm:pt>
    <dgm:pt modelId="{FB007878-2A1F-4269-8B79-4287C7B10EC6}" type="pres">
      <dgm:prSet presAssocID="{121E1F2C-9D69-4E27-8529-C69BCAD0DB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46294C-20DE-486C-B2A6-B9058C568667}" type="pres">
      <dgm:prSet presAssocID="{2C48C322-4F8E-4204-B190-3D3D9BE12358}" presName="compNode" presStyleCnt="0"/>
      <dgm:spPr/>
    </dgm:pt>
    <dgm:pt modelId="{28D5D4C4-A3A0-4EFE-BD90-5B69A08931BD}" type="pres">
      <dgm:prSet presAssocID="{2C48C322-4F8E-4204-B190-3D3D9BE12358}" presName="aNode" presStyleLbl="bgShp" presStyleIdx="0" presStyleCnt="1" custLinFactNeighborX="73" custLinFactNeighborY="1106"/>
      <dgm:spPr/>
      <dgm:t>
        <a:bodyPr/>
        <a:lstStyle/>
        <a:p>
          <a:endParaRPr lang="en-US"/>
        </a:p>
      </dgm:t>
    </dgm:pt>
    <dgm:pt modelId="{A6CD8374-D4B1-4A5E-9E6B-74FB74282649}" type="pres">
      <dgm:prSet presAssocID="{2C48C322-4F8E-4204-B190-3D3D9BE12358}" presName="textNode" presStyleLbl="bgShp" presStyleIdx="0" presStyleCnt="1"/>
      <dgm:spPr/>
      <dgm:t>
        <a:bodyPr/>
        <a:lstStyle/>
        <a:p>
          <a:endParaRPr lang="en-US"/>
        </a:p>
      </dgm:t>
    </dgm:pt>
    <dgm:pt modelId="{DCE66D74-7D43-4C40-85AF-E164ABEB2D54}" type="pres">
      <dgm:prSet presAssocID="{2C48C322-4F8E-4204-B190-3D3D9BE12358}" presName="compChildNode" presStyleCnt="0"/>
      <dgm:spPr/>
    </dgm:pt>
    <dgm:pt modelId="{5189FDDC-9D46-4C06-9622-D4EA07C1460F}" type="pres">
      <dgm:prSet presAssocID="{2C48C322-4F8E-4204-B190-3D3D9BE12358}" presName="theInnerList" presStyleCnt="0"/>
      <dgm:spPr/>
    </dgm:pt>
    <dgm:pt modelId="{4BC2E5F0-BB93-4812-8BEC-D7995AFD10E7}" type="pres">
      <dgm:prSet presAssocID="{552449B4-C635-47ED-8FC4-4879BCBA6DDA}" presName="childNode" presStyleLbl="node1" presStyleIdx="0" presStyleCnt="1" custScaleX="73653" custScaleY="103589" custLinFactNeighborX="-22820" custLinFactNeighborY="-4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6A5F5A-7822-4A4E-B59D-47A53204483C}" type="presOf" srcId="{552449B4-C635-47ED-8FC4-4879BCBA6DDA}" destId="{4BC2E5F0-BB93-4812-8BEC-D7995AFD10E7}" srcOrd="0" destOrd="0" presId="urn:microsoft.com/office/officeart/2005/8/layout/lProcess2"/>
    <dgm:cxn modelId="{3CCD90AE-1DFC-4B04-B79B-6C5777399C3E}" srcId="{121E1F2C-9D69-4E27-8529-C69BCAD0DBDE}" destId="{2C48C322-4F8E-4204-B190-3D3D9BE12358}" srcOrd="0" destOrd="0" parTransId="{B8D2FE4B-8574-444F-BF45-EBBB84695278}" sibTransId="{117474AA-466D-4D2A-9249-F62E22E36659}"/>
    <dgm:cxn modelId="{68611A78-A7F1-49A8-B9DE-8B75CA1C2C3D}" type="presOf" srcId="{121E1F2C-9D69-4E27-8529-C69BCAD0DBDE}" destId="{FB007878-2A1F-4269-8B79-4287C7B10EC6}" srcOrd="0" destOrd="0" presId="urn:microsoft.com/office/officeart/2005/8/layout/lProcess2"/>
    <dgm:cxn modelId="{8736917E-B77F-4CCB-BEBA-A99232118D8D}" type="presOf" srcId="{2C48C322-4F8E-4204-B190-3D3D9BE12358}" destId="{A6CD8374-D4B1-4A5E-9E6B-74FB74282649}" srcOrd="1" destOrd="0" presId="urn:microsoft.com/office/officeart/2005/8/layout/lProcess2"/>
    <dgm:cxn modelId="{15A64E13-D0ED-4ADF-A3F5-31CD28065DE1}" type="presOf" srcId="{2C48C322-4F8E-4204-B190-3D3D9BE12358}" destId="{28D5D4C4-A3A0-4EFE-BD90-5B69A08931BD}" srcOrd="0" destOrd="0" presId="urn:microsoft.com/office/officeart/2005/8/layout/lProcess2"/>
    <dgm:cxn modelId="{136499CC-7C16-43CE-A507-DE0AEA2F57D3}" srcId="{2C48C322-4F8E-4204-B190-3D3D9BE12358}" destId="{552449B4-C635-47ED-8FC4-4879BCBA6DDA}" srcOrd="0" destOrd="0" parTransId="{052C6297-CBD0-463D-A9B8-75A48A601FA1}" sibTransId="{9E494E29-0963-4319-8F07-59DD19E07A54}"/>
    <dgm:cxn modelId="{1B7997D6-4A9F-48BE-9623-E3B45C2BDDAA}" type="presParOf" srcId="{FB007878-2A1F-4269-8B79-4287C7B10EC6}" destId="{5346294C-20DE-486C-B2A6-B9058C568667}" srcOrd="0" destOrd="0" presId="urn:microsoft.com/office/officeart/2005/8/layout/lProcess2"/>
    <dgm:cxn modelId="{76D0390B-8AA5-44CE-9E0B-4EBFE3B77B1B}" type="presParOf" srcId="{5346294C-20DE-486C-B2A6-B9058C568667}" destId="{28D5D4C4-A3A0-4EFE-BD90-5B69A08931BD}" srcOrd="0" destOrd="0" presId="urn:microsoft.com/office/officeart/2005/8/layout/lProcess2"/>
    <dgm:cxn modelId="{D26FBC8C-25A4-4FCB-84EA-7E6B8165F046}" type="presParOf" srcId="{5346294C-20DE-486C-B2A6-B9058C568667}" destId="{A6CD8374-D4B1-4A5E-9E6B-74FB74282649}" srcOrd="1" destOrd="0" presId="urn:microsoft.com/office/officeart/2005/8/layout/lProcess2"/>
    <dgm:cxn modelId="{3273A579-7830-4BE4-995B-D9234985ADFF}" type="presParOf" srcId="{5346294C-20DE-486C-B2A6-B9058C568667}" destId="{DCE66D74-7D43-4C40-85AF-E164ABEB2D54}" srcOrd="2" destOrd="0" presId="urn:microsoft.com/office/officeart/2005/8/layout/lProcess2"/>
    <dgm:cxn modelId="{AB5D187B-9AAD-4FBC-9592-BCD56E99A17C}" type="presParOf" srcId="{DCE66D74-7D43-4C40-85AF-E164ABEB2D54}" destId="{5189FDDC-9D46-4C06-9622-D4EA07C1460F}" srcOrd="0" destOrd="0" presId="urn:microsoft.com/office/officeart/2005/8/layout/lProcess2"/>
    <dgm:cxn modelId="{7593EEB5-9102-46C0-90CC-CA3D60BBF435}" type="presParOf" srcId="{5189FDDC-9D46-4C06-9622-D4EA07C1460F}" destId="{4BC2E5F0-BB93-4812-8BEC-D7995AFD10E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1E1F2C-9D69-4E27-8529-C69BCAD0DBDE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48C322-4F8E-4204-B190-3D3D9BE12358}">
      <dgm:prSet phldrT="[Text]"/>
      <dgm:spPr>
        <a:noFill/>
      </dgm:spPr>
      <dgm:t>
        <a:bodyPr/>
        <a:lstStyle/>
        <a:p>
          <a:pPr algn="l"/>
          <a:r>
            <a:rPr lang="en-US" dirty="0" smtClean="0"/>
            <a:t>3. ITERATION</a:t>
          </a:r>
          <a:endParaRPr lang="en-US" dirty="0"/>
        </a:p>
      </dgm:t>
    </dgm:pt>
    <dgm:pt modelId="{B8D2FE4B-8574-444F-BF45-EBBB84695278}" type="parTrans" cxnId="{3CCD90AE-1DFC-4B04-B79B-6C5777399C3E}">
      <dgm:prSet/>
      <dgm:spPr/>
      <dgm:t>
        <a:bodyPr/>
        <a:lstStyle/>
        <a:p>
          <a:endParaRPr lang="en-US"/>
        </a:p>
      </dgm:t>
    </dgm:pt>
    <dgm:pt modelId="{117474AA-466D-4D2A-9249-F62E22E36659}" type="sibTrans" cxnId="{3CCD90AE-1DFC-4B04-B79B-6C5777399C3E}">
      <dgm:prSet/>
      <dgm:spPr/>
      <dgm:t>
        <a:bodyPr/>
        <a:lstStyle/>
        <a:p>
          <a:endParaRPr lang="en-US"/>
        </a:p>
      </dgm:t>
    </dgm:pt>
    <dgm:pt modelId="{552449B4-C635-47ED-8FC4-4879BCBA6DD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3000" dirty="0" smtClean="0">
              <a:latin typeface="Arial" panose="020B0604020202020204" pitchFamily="34" charset="0"/>
              <a:cs typeface="Arial" panose="020B0604020202020204" pitchFamily="34" charset="0"/>
            </a:rPr>
            <a:t>Programs becomes powerful when the same block of code can be repeatedly executed on either identical tasks or similar </a:t>
          </a:r>
          <a:r>
            <a:rPr lang="en-US" sz="3000" dirty="0" smtClean="0">
              <a:latin typeface="Arial" panose="020B0604020202020204" pitchFamily="34" charset="0"/>
              <a:cs typeface="Arial" panose="020B0604020202020204" pitchFamily="34" charset="0"/>
            </a:rPr>
            <a:t>tasks.</a:t>
          </a:r>
          <a:endParaRPr lang="en-US" sz="3000" dirty="0"/>
        </a:p>
      </dgm:t>
    </dgm:pt>
    <dgm:pt modelId="{052C6297-CBD0-463D-A9B8-75A48A601FA1}" type="parTrans" cxnId="{136499CC-7C16-43CE-A507-DE0AEA2F57D3}">
      <dgm:prSet/>
      <dgm:spPr/>
      <dgm:t>
        <a:bodyPr/>
        <a:lstStyle/>
        <a:p>
          <a:endParaRPr lang="en-US"/>
        </a:p>
      </dgm:t>
    </dgm:pt>
    <dgm:pt modelId="{9E494E29-0963-4319-8F07-59DD19E07A54}" type="sibTrans" cxnId="{136499CC-7C16-43CE-A507-DE0AEA2F57D3}">
      <dgm:prSet/>
      <dgm:spPr/>
      <dgm:t>
        <a:bodyPr/>
        <a:lstStyle/>
        <a:p>
          <a:endParaRPr lang="en-US"/>
        </a:p>
      </dgm:t>
    </dgm:pt>
    <dgm:pt modelId="{FB007878-2A1F-4269-8B79-4287C7B10EC6}" type="pres">
      <dgm:prSet presAssocID="{121E1F2C-9D69-4E27-8529-C69BCAD0DB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46294C-20DE-486C-B2A6-B9058C568667}" type="pres">
      <dgm:prSet presAssocID="{2C48C322-4F8E-4204-B190-3D3D9BE12358}" presName="compNode" presStyleCnt="0"/>
      <dgm:spPr/>
    </dgm:pt>
    <dgm:pt modelId="{28D5D4C4-A3A0-4EFE-BD90-5B69A08931BD}" type="pres">
      <dgm:prSet presAssocID="{2C48C322-4F8E-4204-B190-3D3D9BE12358}" presName="aNode" presStyleLbl="bgShp" presStyleIdx="0" presStyleCnt="1" custLinFactNeighborX="73" custLinFactNeighborY="1106"/>
      <dgm:spPr/>
      <dgm:t>
        <a:bodyPr/>
        <a:lstStyle/>
        <a:p>
          <a:endParaRPr lang="en-US"/>
        </a:p>
      </dgm:t>
    </dgm:pt>
    <dgm:pt modelId="{A6CD8374-D4B1-4A5E-9E6B-74FB74282649}" type="pres">
      <dgm:prSet presAssocID="{2C48C322-4F8E-4204-B190-3D3D9BE12358}" presName="textNode" presStyleLbl="bgShp" presStyleIdx="0" presStyleCnt="1"/>
      <dgm:spPr/>
      <dgm:t>
        <a:bodyPr/>
        <a:lstStyle/>
        <a:p>
          <a:endParaRPr lang="en-US"/>
        </a:p>
      </dgm:t>
    </dgm:pt>
    <dgm:pt modelId="{DCE66D74-7D43-4C40-85AF-E164ABEB2D54}" type="pres">
      <dgm:prSet presAssocID="{2C48C322-4F8E-4204-B190-3D3D9BE12358}" presName="compChildNode" presStyleCnt="0"/>
      <dgm:spPr/>
    </dgm:pt>
    <dgm:pt modelId="{5189FDDC-9D46-4C06-9622-D4EA07C1460F}" type="pres">
      <dgm:prSet presAssocID="{2C48C322-4F8E-4204-B190-3D3D9BE12358}" presName="theInnerList" presStyleCnt="0"/>
      <dgm:spPr/>
    </dgm:pt>
    <dgm:pt modelId="{4BC2E5F0-BB93-4812-8BEC-D7995AFD10E7}" type="pres">
      <dgm:prSet presAssocID="{552449B4-C635-47ED-8FC4-4879BCBA6DDA}" presName="childNode" presStyleLbl="node1" presStyleIdx="0" presStyleCnt="1" custScaleX="73653" custScaleY="103589" custLinFactNeighborX="-22820" custLinFactNeighborY="-4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6A5F5A-7822-4A4E-B59D-47A53204483C}" type="presOf" srcId="{552449B4-C635-47ED-8FC4-4879BCBA6DDA}" destId="{4BC2E5F0-BB93-4812-8BEC-D7995AFD10E7}" srcOrd="0" destOrd="0" presId="urn:microsoft.com/office/officeart/2005/8/layout/lProcess2"/>
    <dgm:cxn modelId="{3CCD90AE-1DFC-4B04-B79B-6C5777399C3E}" srcId="{121E1F2C-9D69-4E27-8529-C69BCAD0DBDE}" destId="{2C48C322-4F8E-4204-B190-3D3D9BE12358}" srcOrd="0" destOrd="0" parTransId="{B8D2FE4B-8574-444F-BF45-EBBB84695278}" sibTransId="{117474AA-466D-4D2A-9249-F62E22E36659}"/>
    <dgm:cxn modelId="{68611A78-A7F1-49A8-B9DE-8B75CA1C2C3D}" type="presOf" srcId="{121E1F2C-9D69-4E27-8529-C69BCAD0DBDE}" destId="{FB007878-2A1F-4269-8B79-4287C7B10EC6}" srcOrd="0" destOrd="0" presId="urn:microsoft.com/office/officeart/2005/8/layout/lProcess2"/>
    <dgm:cxn modelId="{8736917E-B77F-4CCB-BEBA-A99232118D8D}" type="presOf" srcId="{2C48C322-4F8E-4204-B190-3D3D9BE12358}" destId="{A6CD8374-D4B1-4A5E-9E6B-74FB74282649}" srcOrd="1" destOrd="0" presId="urn:microsoft.com/office/officeart/2005/8/layout/lProcess2"/>
    <dgm:cxn modelId="{15A64E13-D0ED-4ADF-A3F5-31CD28065DE1}" type="presOf" srcId="{2C48C322-4F8E-4204-B190-3D3D9BE12358}" destId="{28D5D4C4-A3A0-4EFE-BD90-5B69A08931BD}" srcOrd="0" destOrd="0" presId="urn:microsoft.com/office/officeart/2005/8/layout/lProcess2"/>
    <dgm:cxn modelId="{136499CC-7C16-43CE-A507-DE0AEA2F57D3}" srcId="{2C48C322-4F8E-4204-B190-3D3D9BE12358}" destId="{552449B4-C635-47ED-8FC4-4879BCBA6DDA}" srcOrd="0" destOrd="0" parTransId="{052C6297-CBD0-463D-A9B8-75A48A601FA1}" sibTransId="{9E494E29-0963-4319-8F07-59DD19E07A54}"/>
    <dgm:cxn modelId="{1B7997D6-4A9F-48BE-9623-E3B45C2BDDAA}" type="presParOf" srcId="{FB007878-2A1F-4269-8B79-4287C7B10EC6}" destId="{5346294C-20DE-486C-B2A6-B9058C568667}" srcOrd="0" destOrd="0" presId="urn:microsoft.com/office/officeart/2005/8/layout/lProcess2"/>
    <dgm:cxn modelId="{76D0390B-8AA5-44CE-9E0B-4EBFE3B77B1B}" type="presParOf" srcId="{5346294C-20DE-486C-B2A6-B9058C568667}" destId="{28D5D4C4-A3A0-4EFE-BD90-5B69A08931BD}" srcOrd="0" destOrd="0" presId="urn:microsoft.com/office/officeart/2005/8/layout/lProcess2"/>
    <dgm:cxn modelId="{D26FBC8C-25A4-4FCB-84EA-7E6B8165F046}" type="presParOf" srcId="{5346294C-20DE-486C-B2A6-B9058C568667}" destId="{A6CD8374-D4B1-4A5E-9E6B-74FB74282649}" srcOrd="1" destOrd="0" presId="urn:microsoft.com/office/officeart/2005/8/layout/lProcess2"/>
    <dgm:cxn modelId="{3273A579-7830-4BE4-995B-D9234985ADFF}" type="presParOf" srcId="{5346294C-20DE-486C-B2A6-B9058C568667}" destId="{DCE66D74-7D43-4C40-85AF-E164ABEB2D54}" srcOrd="2" destOrd="0" presId="urn:microsoft.com/office/officeart/2005/8/layout/lProcess2"/>
    <dgm:cxn modelId="{AB5D187B-9AAD-4FBC-9592-BCD56E99A17C}" type="presParOf" srcId="{DCE66D74-7D43-4C40-85AF-E164ABEB2D54}" destId="{5189FDDC-9D46-4C06-9622-D4EA07C1460F}" srcOrd="0" destOrd="0" presId="urn:microsoft.com/office/officeart/2005/8/layout/lProcess2"/>
    <dgm:cxn modelId="{7593EEB5-9102-46C0-90CC-CA3D60BBF435}" type="presParOf" srcId="{5189FDDC-9D46-4C06-9622-D4EA07C1460F}" destId="{4BC2E5F0-BB93-4812-8BEC-D7995AFD10E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66EEE-7D61-4537-AC78-1C49FB62D152}">
      <dsp:nvSpPr>
        <dsp:cNvPr id="0" name=""/>
        <dsp:cNvSpPr/>
      </dsp:nvSpPr>
      <dsp:spPr>
        <a:xfrm>
          <a:off x="0" y="0"/>
          <a:ext cx="2193993" cy="86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</a:t>
          </a:r>
          <a:endParaRPr lang="en-US" sz="3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0"/>
        <a:ext cx="2193993" cy="864000"/>
      </dsp:txXfrm>
    </dsp:sp>
    <dsp:sp modelId="{480A27E3-DCFF-4486-BA81-79705791437E}">
      <dsp:nvSpPr>
        <dsp:cNvPr id="0" name=""/>
        <dsp:cNvSpPr/>
      </dsp:nvSpPr>
      <dsp:spPr>
        <a:xfrm>
          <a:off x="2250" y="869621"/>
          <a:ext cx="2193993" cy="15646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Variable</a:t>
          </a: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0" y="869621"/>
        <a:ext cx="2193993" cy="1564650"/>
      </dsp:txXfrm>
    </dsp:sp>
    <dsp:sp modelId="{E00BBF6F-7592-4E9A-B001-EE20DCC87036}">
      <dsp:nvSpPr>
        <dsp:cNvPr id="0" name=""/>
        <dsp:cNvSpPr/>
      </dsp:nvSpPr>
      <dsp:spPr>
        <a:xfrm>
          <a:off x="2503403" y="5621"/>
          <a:ext cx="2193993" cy="86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=</a:t>
          </a:r>
          <a:endParaRPr lang="en-US" sz="3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03403" y="5621"/>
        <a:ext cx="2193993" cy="864000"/>
      </dsp:txXfrm>
    </dsp:sp>
    <dsp:sp modelId="{897669F2-ED02-45F0-AD90-38C46724DCE1}">
      <dsp:nvSpPr>
        <dsp:cNvPr id="0" name=""/>
        <dsp:cNvSpPr/>
      </dsp:nvSpPr>
      <dsp:spPr>
        <a:xfrm>
          <a:off x="2503403" y="869621"/>
          <a:ext cx="2193993" cy="15646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Assignment Operator</a:t>
          </a: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03403" y="869621"/>
        <a:ext cx="2193993" cy="1564650"/>
      </dsp:txXfrm>
    </dsp:sp>
    <dsp:sp modelId="{69EAA7E2-2ECC-4C77-9646-4F00BFB3BAEC}">
      <dsp:nvSpPr>
        <dsp:cNvPr id="0" name=""/>
        <dsp:cNvSpPr/>
      </dsp:nvSpPr>
      <dsp:spPr>
        <a:xfrm>
          <a:off x="5004555" y="5621"/>
          <a:ext cx="2193993" cy="864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  <a:endParaRPr lang="en-US" sz="3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4555" y="5621"/>
        <a:ext cx="2193993" cy="864000"/>
      </dsp:txXfrm>
    </dsp:sp>
    <dsp:sp modelId="{378A930A-5B12-48D3-B0FA-6C4ED618274E}">
      <dsp:nvSpPr>
        <dsp:cNvPr id="0" name=""/>
        <dsp:cNvSpPr/>
      </dsp:nvSpPr>
      <dsp:spPr>
        <a:xfrm>
          <a:off x="5004555" y="869621"/>
          <a:ext cx="2193993" cy="15646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Value</a:t>
          </a: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“Integer” </a:t>
          </a:r>
          <a:r>
            <a:rPr lang="en-US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endParaRPr lang="en-US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4555" y="869621"/>
        <a:ext cx="2193993" cy="1564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5D4C4-A3A0-4EFE-BD90-5B69A08931BD}">
      <dsp:nvSpPr>
        <dsp:cNvPr id="0" name=""/>
        <dsp:cNvSpPr/>
      </dsp:nvSpPr>
      <dsp:spPr>
        <a:xfrm>
          <a:off x="0" y="0"/>
          <a:ext cx="11377263" cy="492417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1. LIST</a:t>
          </a:r>
          <a:endParaRPr lang="en-US" sz="6500" kern="1200" dirty="0"/>
        </a:p>
      </dsp:txBody>
      <dsp:txXfrm>
        <a:off x="0" y="0"/>
        <a:ext cx="11377263" cy="1477251"/>
      </dsp:txXfrm>
    </dsp:sp>
    <dsp:sp modelId="{26F9736F-81A3-46A3-9516-CD57EAE492A5}">
      <dsp:nvSpPr>
        <dsp:cNvPr id="0" name=""/>
        <dsp:cNvSpPr/>
      </dsp:nvSpPr>
      <dsp:spPr>
        <a:xfrm>
          <a:off x="4896546" y="1350905"/>
          <a:ext cx="6258677" cy="116184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  </a:t>
          </a:r>
          <a:r>
            <a:rPr lang="en-US" sz="3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‘apple’   </a:t>
          </a:r>
          <a:r>
            <a:rPr lang="en-US" sz="3000" b="1" kern="12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en-US" sz="3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  ‘orange’  </a:t>
          </a:r>
          <a:r>
            <a:rPr lang="en-US" sz="3000" b="1" kern="12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,   </a:t>
          </a:r>
          <a:r>
            <a:rPr lang="en-US" sz="3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‘peach’  </a:t>
          </a:r>
          <a:r>
            <a:rPr lang="en-US" sz="3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]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4930575" y="1384934"/>
        <a:ext cx="6190619" cy="1093790"/>
      </dsp:txXfrm>
    </dsp:sp>
    <dsp:sp modelId="{4BC2E5F0-BB93-4812-8BEC-D7995AFD10E7}">
      <dsp:nvSpPr>
        <dsp:cNvPr id="0" name=""/>
        <dsp:cNvSpPr/>
      </dsp:nvSpPr>
      <dsp:spPr>
        <a:xfrm>
          <a:off x="307231" y="1289510"/>
          <a:ext cx="4205309" cy="17250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- Mutable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- Ordered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- Sequence of items </a:t>
          </a:r>
          <a:endParaRPr lang="en-US" sz="2900" kern="1200" dirty="0"/>
        </a:p>
      </dsp:txBody>
      <dsp:txXfrm>
        <a:off x="357755" y="1340034"/>
        <a:ext cx="4104261" cy="1623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77D1D-0131-474D-9745-0C07F96B8AA7}">
      <dsp:nvSpPr>
        <dsp:cNvPr id="0" name=""/>
        <dsp:cNvSpPr/>
      </dsp:nvSpPr>
      <dsp:spPr>
        <a:xfrm>
          <a:off x="0" y="0"/>
          <a:ext cx="11233247" cy="49241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2. DICTIONARY</a:t>
          </a:r>
          <a:endParaRPr lang="en-US" sz="6500" kern="1200" dirty="0"/>
        </a:p>
      </dsp:txBody>
      <dsp:txXfrm>
        <a:off x="0" y="0"/>
        <a:ext cx="11233247" cy="1477251"/>
      </dsp:txXfrm>
    </dsp:sp>
    <dsp:sp modelId="{BB5D2710-60D0-42C9-9BFC-3951100E5F9E}">
      <dsp:nvSpPr>
        <dsp:cNvPr id="0" name=""/>
        <dsp:cNvSpPr/>
      </dsp:nvSpPr>
      <dsp:spPr>
        <a:xfrm>
          <a:off x="288065" y="1340327"/>
          <a:ext cx="4051966" cy="157635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- Mutable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- Unordered 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- Key-value pairs</a:t>
          </a:r>
          <a:endParaRPr lang="en-US" sz="2700" kern="1200" dirty="0"/>
        </a:p>
      </dsp:txBody>
      <dsp:txXfrm>
        <a:off x="334235" y="1386497"/>
        <a:ext cx="3959626" cy="1484011"/>
      </dsp:txXfrm>
    </dsp:sp>
    <dsp:sp modelId="{AD066FEF-0CA2-4954-98FF-B5989C10CE87}">
      <dsp:nvSpPr>
        <dsp:cNvPr id="0" name=""/>
        <dsp:cNvSpPr/>
      </dsp:nvSpPr>
      <dsp:spPr>
        <a:xfrm>
          <a:off x="4822432" y="1432749"/>
          <a:ext cx="6028838" cy="142755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{</a:t>
          </a: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‘apple’ </a:t>
          </a:r>
          <a:r>
            <a:rPr lang="en-US" sz="2700" b="1" kern="12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5 </a:t>
          </a:r>
          <a:r>
            <a:rPr lang="en-US" sz="27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‘orange’ </a:t>
          </a:r>
          <a:r>
            <a:rPr lang="en-US" sz="2700" b="1" kern="12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2</a:t>
          </a:r>
          <a:r>
            <a:rPr lang="en-US" sz="27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‘peach’ </a:t>
          </a:r>
          <a:r>
            <a:rPr lang="en-US" sz="2700" b="1" kern="12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  <a:r>
            <a:rPr lang="en-US" sz="2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3</a:t>
          </a:r>
          <a:r>
            <a:rPr lang="en-US" sz="27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}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4864244" y="1474561"/>
        <a:ext cx="5945214" cy="1343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5D4C4-A3A0-4EFE-BD90-5B69A08931BD}">
      <dsp:nvSpPr>
        <dsp:cNvPr id="0" name=""/>
        <dsp:cNvSpPr/>
      </dsp:nvSpPr>
      <dsp:spPr>
        <a:xfrm>
          <a:off x="0" y="0"/>
          <a:ext cx="11377263" cy="492417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1. SEQUENIAL</a:t>
          </a:r>
          <a:endParaRPr lang="en-US" sz="6500" kern="1200" dirty="0"/>
        </a:p>
      </dsp:txBody>
      <dsp:txXfrm>
        <a:off x="0" y="0"/>
        <a:ext cx="11377263" cy="1477251"/>
      </dsp:txXfrm>
    </dsp:sp>
    <dsp:sp modelId="{4BC2E5F0-BB93-4812-8BEC-D7995AFD10E7}">
      <dsp:nvSpPr>
        <dsp:cNvPr id="0" name=""/>
        <dsp:cNvSpPr/>
      </dsp:nvSpPr>
      <dsp:spPr>
        <a:xfrm>
          <a:off x="259720" y="1330882"/>
          <a:ext cx="6703756" cy="31990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Programs are mostly written sequentially, meaning the first line of program runs first followed by the program in the second line, then the third line and so on. </a:t>
          </a:r>
          <a:endParaRPr lang="en-US" sz="3000" kern="1200" dirty="0"/>
        </a:p>
      </dsp:txBody>
      <dsp:txXfrm>
        <a:off x="353416" y="1424578"/>
        <a:ext cx="6516364" cy="30116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5D4C4-A3A0-4EFE-BD90-5B69A08931BD}">
      <dsp:nvSpPr>
        <dsp:cNvPr id="0" name=""/>
        <dsp:cNvSpPr/>
      </dsp:nvSpPr>
      <dsp:spPr>
        <a:xfrm>
          <a:off x="0" y="0"/>
          <a:ext cx="11377263" cy="492417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2. Conditional</a:t>
          </a:r>
          <a:endParaRPr lang="en-US" sz="6500" kern="1200" dirty="0"/>
        </a:p>
      </dsp:txBody>
      <dsp:txXfrm>
        <a:off x="0" y="0"/>
        <a:ext cx="11377263" cy="1477251"/>
      </dsp:txXfrm>
    </dsp:sp>
    <dsp:sp modelId="{4BC2E5F0-BB93-4812-8BEC-D7995AFD10E7}">
      <dsp:nvSpPr>
        <dsp:cNvPr id="0" name=""/>
        <dsp:cNvSpPr/>
      </dsp:nvSpPr>
      <dsp:spPr>
        <a:xfrm>
          <a:off x="259720" y="1330882"/>
          <a:ext cx="6703756" cy="31990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Programs become more useful when we can change its behavior given a condition is satisfied. </a:t>
          </a:r>
        </a:p>
      </dsp:txBody>
      <dsp:txXfrm>
        <a:off x="353416" y="1424578"/>
        <a:ext cx="6516364" cy="30116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5D4C4-A3A0-4EFE-BD90-5B69A08931BD}">
      <dsp:nvSpPr>
        <dsp:cNvPr id="0" name=""/>
        <dsp:cNvSpPr/>
      </dsp:nvSpPr>
      <dsp:spPr>
        <a:xfrm>
          <a:off x="0" y="0"/>
          <a:ext cx="11377263" cy="492417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3. ITERATION</a:t>
          </a:r>
          <a:endParaRPr lang="en-US" sz="6500" kern="1200" dirty="0"/>
        </a:p>
      </dsp:txBody>
      <dsp:txXfrm>
        <a:off x="0" y="0"/>
        <a:ext cx="11377263" cy="1477251"/>
      </dsp:txXfrm>
    </dsp:sp>
    <dsp:sp modelId="{4BC2E5F0-BB93-4812-8BEC-D7995AFD10E7}">
      <dsp:nvSpPr>
        <dsp:cNvPr id="0" name=""/>
        <dsp:cNvSpPr/>
      </dsp:nvSpPr>
      <dsp:spPr>
        <a:xfrm>
          <a:off x="259720" y="1330882"/>
          <a:ext cx="6703756" cy="31990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Programs becomes powerful when the same block of code can be repeatedly executed on either identical tasks or similar </a:t>
          </a:r>
          <a:r>
            <a:rPr lang="en-US" sz="3000" kern="1200" dirty="0" smtClean="0">
              <a:latin typeface="Arial" panose="020B0604020202020204" pitchFamily="34" charset="0"/>
              <a:cs typeface="Arial" panose="020B0604020202020204" pitchFamily="34" charset="0"/>
            </a:rPr>
            <a:t>tasks.</a:t>
          </a:r>
          <a:endParaRPr lang="en-US" sz="3000" kern="1200" dirty="0"/>
        </a:p>
      </dsp:txBody>
      <dsp:txXfrm>
        <a:off x="353416" y="1424578"/>
        <a:ext cx="6516364" cy="3011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13A6D-A27B-464A-8085-12C2023C33A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22804-678A-4588-8318-46D4BE49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3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6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83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4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4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2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9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3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8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8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9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41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0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62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49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lank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B2CDFD-E33C-1A4C-BE3E-18B23BC07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ED03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4BDB5-DB56-2142-AD5A-5DAF9B468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1D495-C219-A746-8610-2F0C983835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09" y="5651500"/>
            <a:ext cx="2842199" cy="7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D93878-B235-46F8-9B0D-4981A02E34AD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6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9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4FDDDB-F05D-2E49-9C10-4F6AB949E3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0D783E-D406-104A-8E62-287FB56CA2E9}"/>
              </a:ext>
            </a:extLst>
          </p:cNvPr>
          <p:cNvSpPr/>
          <p:nvPr userDrawn="1"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Bar -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6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9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Blank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C2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2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819C8-5172-4B4D-8B47-09E995D22C4F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</p:spPr>
        <p:txBody>
          <a:bodyPr anchor="b">
            <a:norm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77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6250A-8ADF-EB4F-885B-F0CB952C15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Bar -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F1323-F477-6644-AEBE-9D9CB9F1F2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08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6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00C2E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00C2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83386-0603-CB41-B851-86821CFE5E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D61C1D-0A55-2249-AE5E-EBFB47DADBC4}"/>
              </a:ext>
            </a:extLst>
          </p:cNvPr>
          <p:cNvSpPr/>
          <p:nvPr userDrawn="1"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4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6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54232-75E9-3849-996C-18C6731613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8248FB-0E2E-BA44-BA49-725257B11DF0}"/>
              </a:ext>
            </a:extLst>
          </p:cNvPr>
          <p:cNvSpPr/>
          <p:nvPr userDrawn="1"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57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1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421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7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21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op Bar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54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5A9299-A27C-764A-89CC-15B957988E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5C538-ACD3-9047-9076-408BD5ECE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30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6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sic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0AA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8EDF34-BD48-0B48-9259-D5F3198679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9B4413-1374-5B4E-B988-72DF93ECD468}"/>
              </a:ext>
            </a:extLst>
          </p:cNvPr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20C128-7ABB-1B44-A68F-ECCC4C7A0E18}"/>
              </a:ext>
            </a:extLst>
          </p:cNvPr>
          <p:cNvSpPr/>
          <p:nvPr userDrawn="1"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7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63" y="476672"/>
            <a:ext cx="1510777" cy="24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ADDDE-045B-E44F-BDEA-08AE7E6AC4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A9C1ECB-7705-6B42-B534-5DF04A5F771B}"/>
              </a:ext>
            </a:extLst>
          </p:cNvPr>
          <p:cNvSpPr/>
          <p:nvPr userDrawn="1"/>
        </p:nvSpPr>
        <p:spPr>
          <a:xfrm>
            <a:off x="10345863" y="347241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77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106571-D4B4-CB4D-AFF2-E200351963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66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ar - Logo Bottom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966EB7-08C0-644A-A74C-686A1A5AA1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572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73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2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B554F-7E8A-C74A-8359-B581DCBE9E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5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819C8-5172-4B4D-8B47-09E995D22C4F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</p:spPr>
        <p:txBody>
          <a:bodyPr anchor="b"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5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40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8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3989C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3989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DF8EE-4A8A-B342-AC06-48D38C0820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A79E1E-4059-6D4C-B2DA-D243E675219E}"/>
              </a:ext>
            </a:extLst>
          </p:cNvPr>
          <p:cNvSpPr/>
          <p:nvPr userDrawn="1"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1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8B75F-E14D-7A49-92B4-6B69003A78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892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AB032D-8B0C-B54B-ACFB-9E5015544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CC098A-9E4A-0E46-9529-FEABB0D27F62}"/>
              </a:ext>
            </a:extLst>
          </p:cNvPr>
          <p:cNvSpPr/>
          <p:nvPr userDrawn="1"/>
        </p:nvSpPr>
        <p:spPr>
          <a:xfrm>
            <a:off x="10293069" y="6453336"/>
            <a:ext cx="1616364" cy="288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41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518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68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211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2C3CA0-7D87-DF42-9A75-7DA49599E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61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DC7A54-B9D5-E94C-B605-3E018A173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919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D6717-8CF2-C142-98B8-BD746B740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4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55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FCAF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FCAF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9AA10-999E-6D46-A415-70759D69E5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DE75FC-B753-5945-B1F8-09D61C52AB2C}"/>
              </a:ext>
            </a:extLst>
          </p:cNvPr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8600E-CCBB-3648-941C-B98583C319F9}"/>
              </a:ext>
            </a:extLst>
          </p:cNvPr>
          <p:cNvSpPr/>
          <p:nvPr userDrawn="1"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89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 with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D93878-B235-46F8-9B0D-4981A02E34AD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C52607-021B-1D4D-8DD4-5426141132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917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249645-2FFB-E84C-B919-3D41018F23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45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DB5C5-BB5C-764D-A725-9C7180A5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65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51B817-36EF-5049-9172-95EB88907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42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158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05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ty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957393-36AC-8B4D-B3A6-3AA6657203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816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377F2D-DB98-EC4D-8F60-E28259F90B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asic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D03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6B8B7-753E-9D45-AD63-E15394D2C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980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6CD72-10B3-E445-A0D6-660C3F39D0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5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6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ty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92929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0B2DA1-CA63-1840-B11F-5E3D5AB83A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254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B2CDFD-E33C-1A4C-BE3E-18B23BC07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01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F1323-F477-6644-AEBE-9D9CB9F1F2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671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5C538-ACD3-9047-9076-408BD5ECE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27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76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789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ACC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6B8B7-753E-9D45-AD63-E15394D2C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5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FB823-31ED-AF43-931F-DF11C9071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FB823-31ED-AF43-931F-DF11C9071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81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67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AC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03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EACC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4BDB5-DB56-2142-AD5A-5DAF9B468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1D495-C219-A746-8610-2F0C983835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09" y="5651500"/>
            <a:ext cx="2842199" cy="7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4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- With Formal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7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694" r:id="rId2"/>
    <p:sldLayoutId id="2147483757" r:id="rId3"/>
    <p:sldLayoutId id="2147483815" r:id="rId4"/>
    <p:sldLayoutId id="2147483816" r:id="rId5"/>
    <p:sldLayoutId id="2147483695" r:id="rId6"/>
    <p:sldLayoutId id="2147483697" r:id="rId7"/>
    <p:sldLayoutId id="2147483700" r:id="rId8"/>
    <p:sldLayoutId id="2147483809" r:id="rId9"/>
    <p:sldLayoutId id="214748375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ED03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9D376-1FF6-5540-9794-FA2D4CE6DF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6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817" r:id="rId5"/>
    <p:sldLayoutId id="2147483818" r:id="rId6"/>
    <p:sldLayoutId id="2147483764" r:id="rId7"/>
    <p:sldLayoutId id="2147483765" r:id="rId8"/>
    <p:sldLayoutId id="2147483767" r:id="rId9"/>
    <p:sldLayoutId id="2147483810" r:id="rId10"/>
    <p:sldLayoutId id="214748376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0C2E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3FB75-7A01-084F-9B19-C1794076EF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819" r:id="rId4"/>
    <p:sldLayoutId id="2147483820" r:id="rId5"/>
    <p:sldLayoutId id="2147483774" r:id="rId6"/>
    <p:sldLayoutId id="2147483776" r:id="rId7"/>
    <p:sldLayoutId id="2147483777" r:id="rId8"/>
    <p:sldLayoutId id="2147483811" r:id="rId9"/>
    <p:sldLayoutId id="214748377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AAD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A9EA3-F2BD-C644-9515-672553C7BD4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3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821" r:id="rId4"/>
    <p:sldLayoutId id="2147483822" r:id="rId5"/>
    <p:sldLayoutId id="2147483784" r:id="rId6"/>
    <p:sldLayoutId id="2147483785" r:id="rId7"/>
    <p:sldLayoutId id="2147483787" r:id="rId8"/>
    <p:sldLayoutId id="2147483812" r:id="rId9"/>
    <p:sldLayoutId id="214748378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989C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02758-ECDB-144C-8CA5-29F80110DAC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0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23" r:id="rId4"/>
    <p:sldLayoutId id="2147483824" r:id="rId5"/>
    <p:sldLayoutId id="2147483794" r:id="rId6"/>
    <p:sldLayoutId id="2147483796" r:id="rId7"/>
    <p:sldLayoutId id="2147483797" r:id="rId8"/>
    <p:sldLayoutId id="2147483813" r:id="rId9"/>
    <p:sldLayoutId id="214748379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FCAF1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25" r:id="rId5"/>
    <p:sldLayoutId id="2147483826" r:id="rId6"/>
    <p:sldLayoutId id="2147483804" r:id="rId7"/>
    <p:sldLayoutId id="2147483806" r:id="rId8"/>
    <p:sldLayoutId id="2147483807" r:id="rId9"/>
    <p:sldLayoutId id="2147483814" r:id="rId10"/>
    <p:sldLayoutId id="214748380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92929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7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5" r:id="rId7"/>
    <p:sldLayoutId id="2147483836" r:id="rId8"/>
    <p:sldLayoutId id="2147483837" r:id="rId9"/>
    <p:sldLayoutId id="214748383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EACC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iobe.com/tiobe-index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upload.wikimedia.org/wikipedia/commons/1/10/Python_3._The_standard_type_hierarchy.png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3, 2020</a:t>
            </a:fld>
            <a:r>
              <a:rPr lang="en-CA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Prepared by </a:t>
            </a:r>
            <a:r>
              <a:rPr lang="en-CA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Niti / TDMDAL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44" y="3677205"/>
            <a:ext cx="9601067" cy="563564"/>
          </a:xfrm>
        </p:spPr>
        <p:txBody>
          <a:bodyPr/>
          <a:lstStyle/>
          <a:p>
            <a:r>
              <a:rPr lang="en-US" dirty="0" smtClean="0"/>
              <a:t>Programming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Programming Structures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4267" y="1484784"/>
            <a:ext cx="11018439" cy="4104455"/>
          </a:xfrm>
        </p:spPr>
        <p:txBody>
          <a:bodyPr numCol="1">
            <a:normAutofit/>
          </a:bodyPr>
          <a:lstStyle/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Sequential</a:t>
            </a: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Iteration</a:t>
            </a:r>
            <a:endParaRPr lang="en-US" sz="3500" dirty="0">
              <a:solidFill>
                <a:schemeClr val="tx1"/>
              </a:solidFill>
            </a:endParaRP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Conditional</a:t>
            </a:r>
            <a:endParaRPr 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Programming Structures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12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385154"/>
            <a:ext cx="11018439" cy="5140194"/>
          </a:xfrm>
        </p:spPr>
        <p:txBody>
          <a:bodyPr numCol="1">
            <a:normAutofit/>
          </a:bodyPr>
          <a:lstStyle/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77377845"/>
              </p:ext>
            </p:extLst>
          </p:nvPr>
        </p:nvGraphicFramePr>
        <p:xfrm>
          <a:off x="335361" y="1162016"/>
          <a:ext cx="11377263" cy="492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5"/>
          <a:stretch/>
        </p:blipFill>
        <p:spPr>
          <a:xfrm>
            <a:off x="8416542" y="722855"/>
            <a:ext cx="2135140" cy="5180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90018" y="2322913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A" sz="3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  <a:endParaRPr lang="en-CA" sz="3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90018" y="3545210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8</a:t>
            </a:r>
            <a:endParaRPr lang="en-CA" sz="3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79474" y="4822965"/>
            <a:ext cx="1448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‘cat’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5802324"/>
              </p:ext>
            </p:extLst>
          </p:nvPr>
        </p:nvGraphicFramePr>
        <p:xfrm>
          <a:off x="335361" y="1162016"/>
          <a:ext cx="11377263" cy="492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11"/>
          <a:stretch/>
        </p:blipFill>
        <p:spPr>
          <a:xfrm>
            <a:off x="7608168" y="2021998"/>
            <a:ext cx="3616085" cy="3987985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Programming Structures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13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385154"/>
            <a:ext cx="11018439" cy="5140194"/>
          </a:xfrm>
        </p:spPr>
        <p:txBody>
          <a:bodyPr numCol="1">
            <a:normAutofit/>
          </a:bodyPr>
          <a:lstStyle/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4645" y="4006493"/>
            <a:ext cx="1440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this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9739" y="3979822"/>
            <a:ext cx="1440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that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57317" y="3078138"/>
            <a:ext cx="1440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&gt; 5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53567" y="1141374"/>
            <a:ext cx="3841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numlist</a:t>
            </a:r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[4,6,10, 15]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6176" y="1992094"/>
            <a:ext cx="8528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Programming Structures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14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385154"/>
            <a:ext cx="11018439" cy="5140194"/>
          </a:xfrm>
        </p:spPr>
        <p:txBody>
          <a:bodyPr numCol="1">
            <a:normAutofit/>
          </a:bodyPr>
          <a:lstStyle/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18645154"/>
              </p:ext>
            </p:extLst>
          </p:nvPr>
        </p:nvGraphicFramePr>
        <p:xfrm>
          <a:off x="335361" y="1162016"/>
          <a:ext cx="11377263" cy="492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2" b="10523"/>
          <a:stretch/>
        </p:blipFill>
        <p:spPr>
          <a:xfrm>
            <a:off x="7824192" y="2220836"/>
            <a:ext cx="2498498" cy="39520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30545" y="3136508"/>
            <a:ext cx="1085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6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2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5</a:t>
            </a:r>
            <a:endParaRPr lang="en-CA" sz="2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7191" y="4367651"/>
            <a:ext cx="13575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 </a:t>
            </a:r>
            <a:r>
              <a:rPr lang="en-CA" sz="25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8892" y="5903520"/>
            <a:ext cx="43317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next element</a:t>
            </a:r>
          </a:p>
          <a:p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end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8168" y="983191"/>
            <a:ext cx="3841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numlist</a:t>
            </a:r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[4,6,10,15]</a:t>
            </a:r>
          </a:p>
          <a:p>
            <a:r>
              <a:rPr lang="en-CA" sz="25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newlist</a:t>
            </a:r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[6,10,15]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45341" y="1908207"/>
            <a:ext cx="12244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CA" sz="25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44" y="3677205"/>
            <a:ext cx="9601067" cy="563564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16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4267" y="1546777"/>
            <a:ext cx="11018439" cy="4104455"/>
          </a:xfrm>
        </p:spPr>
        <p:txBody>
          <a:bodyPr numCol="1">
            <a:normAutofit/>
          </a:bodyPr>
          <a:lstStyle/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Custom functions</a:t>
            </a: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Built-in functions</a:t>
            </a: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Methods</a:t>
            </a:r>
            <a:endParaRPr lang="en-US" sz="3500" dirty="0">
              <a:solidFill>
                <a:schemeClr val="tx1"/>
              </a:solidFill>
            </a:endParaRP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Third-party packages</a:t>
            </a:r>
            <a:endParaRPr 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Functions: Custom Functions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17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07568" y="2593595"/>
            <a:ext cx="1435097" cy="545648"/>
          </a:xfrm>
        </p:spPr>
        <p:txBody>
          <a:bodyPr numCol="1">
            <a:normAutofit fontScale="92500" lnSpcReduction="10000"/>
          </a:bodyPr>
          <a:lstStyle/>
          <a:p>
            <a:pPr lvl="1" algn="l"/>
            <a:r>
              <a:rPr lang="en-US" sz="3500" dirty="0" err="1" smtClean="0">
                <a:solidFill>
                  <a:srgbClr val="0000FF"/>
                </a:solidFill>
              </a:rPr>
              <a:t>def</a:t>
            </a: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1620" y="1585277"/>
            <a:ext cx="135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00FF"/>
                </a:solidFill>
              </a:rPr>
              <a:t>Declare a function with </a:t>
            </a:r>
            <a:r>
              <a:rPr lang="en-CA" b="1" dirty="0" err="1" smtClean="0">
                <a:solidFill>
                  <a:srgbClr val="0000FF"/>
                </a:solidFill>
              </a:rPr>
              <a:t>def</a:t>
            </a:r>
            <a:r>
              <a:rPr lang="en-CA" b="1" dirty="0" smtClean="0">
                <a:solidFill>
                  <a:srgbClr val="0000FF"/>
                </a:solidFill>
              </a:rPr>
              <a:t> keyword</a:t>
            </a:r>
            <a:endParaRPr lang="en-CA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9834" y="1283548"/>
            <a:ext cx="1359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 it a meaningful name</a:t>
            </a:r>
            <a:endParaRPr lang="en-CA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8615" y="1222670"/>
            <a:ext cx="2342040" cy="95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Parameters or input on which the function is designed to work</a:t>
            </a:r>
            <a:endParaRPr lang="en-CA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33078" y="3116465"/>
            <a:ext cx="268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Block of code that defines the operation to run</a:t>
            </a:r>
            <a:endParaRPr lang="en-CA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93593" y="4554515"/>
            <a:ext cx="13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33CC"/>
                </a:solidFill>
              </a:rPr>
              <a:t>Return statement</a:t>
            </a:r>
            <a:endParaRPr lang="en-CA" b="1" dirty="0">
              <a:solidFill>
                <a:srgbClr val="FF33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5578" y="5156434"/>
            <a:ext cx="180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Value to return  (Output)</a:t>
            </a:r>
            <a:endParaRPr lang="en-CA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893594" y="2492896"/>
            <a:ext cx="818030" cy="4357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99602" y="4426276"/>
            <a:ext cx="0" cy="77457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55641" y="4366979"/>
            <a:ext cx="771744" cy="51070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23792" y="2185442"/>
            <a:ext cx="0" cy="4081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104112" y="2185441"/>
            <a:ext cx="0" cy="4081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>
            <a:off x="7735940" y="3127132"/>
            <a:ext cx="288032" cy="715008"/>
          </a:xfrm>
          <a:prstGeom prst="rightBrace">
            <a:avLst>
              <a:gd name="adj1" fmla="val 25997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2991272" y="2496190"/>
            <a:ext cx="339276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celsuis_to_fahr</a:t>
            </a:r>
            <a:endParaRPr lang="en-US" sz="3500" dirty="0"/>
          </a:p>
        </p:txBody>
      </p:sp>
      <p:sp>
        <p:nvSpPr>
          <p:cNvPr id="34" name="Rectangle 33"/>
          <p:cNvSpPr/>
          <p:nvPr/>
        </p:nvSpPr>
        <p:spPr>
          <a:xfrm>
            <a:off x="5700582" y="2485523"/>
            <a:ext cx="232339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500" dirty="0" smtClean="0"/>
              <a:t>(</a:t>
            </a:r>
            <a:r>
              <a:rPr lang="en-US" sz="3500" dirty="0" err="1" smtClean="0"/>
              <a:t>celsuis</a:t>
            </a:r>
            <a:r>
              <a:rPr lang="en-US" sz="3500" dirty="0" smtClean="0"/>
              <a:t>):</a:t>
            </a:r>
            <a:endParaRPr lang="en-US" sz="3500" dirty="0"/>
          </a:p>
        </p:txBody>
      </p:sp>
      <p:sp>
        <p:nvSpPr>
          <p:cNvPr id="35" name="Rectangle 34"/>
          <p:cNvSpPr/>
          <p:nvPr/>
        </p:nvSpPr>
        <p:spPr>
          <a:xfrm>
            <a:off x="3054500" y="3184703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3500" dirty="0" err="1"/>
              <a:t>fahr</a:t>
            </a:r>
            <a:r>
              <a:rPr lang="en-US" sz="3500" dirty="0"/>
              <a:t> = 9/5 </a:t>
            </a:r>
            <a:r>
              <a:rPr lang="en-US" sz="3500" dirty="0" smtClean="0"/>
              <a:t>*</a:t>
            </a:r>
            <a:r>
              <a:rPr lang="en-US" sz="3500" dirty="0" err="1" smtClean="0"/>
              <a:t>celsuis</a:t>
            </a:r>
            <a:r>
              <a:rPr lang="en-US" sz="3500" dirty="0" smtClean="0"/>
              <a:t> </a:t>
            </a:r>
            <a:r>
              <a:rPr lang="en-US" sz="3500" dirty="0"/>
              <a:t>+ </a:t>
            </a:r>
            <a:r>
              <a:rPr lang="en-US" sz="3500" dirty="0" smtClean="0"/>
              <a:t>32</a:t>
            </a:r>
            <a:endParaRPr lang="en-US" sz="3500" dirty="0"/>
          </a:p>
        </p:txBody>
      </p:sp>
      <p:sp>
        <p:nvSpPr>
          <p:cNvPr id="36" name="Rectangle 35"/>
          <p:cNvSpPr/>
          <p:nvPr/>
        </p:nvSpPr>
        <p:spPr>
          <a:xfrm>
            <a:off x="3054500" y="3795334"/>
            <a:ext cx="178209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500" dirty="0" smtClean="0">
                <a:solidFill>
                  <a:srgbClr val="FF33CC"/>
                </a:solidFill>
              </a:rPr>
              <a:t>return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4830222" y="3812353"/>
            <a:ext cx="14103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/>
              <a:t>fahr</a:t>
            </a:r>
            <a:endParaRPr lang="en-CA" sz="35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38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/>
      <p:bldP spid="12" grpId="0"/>
      <p:bldP spid="13" grpId="0"/>
      <p:bldP spid="14" grpId="0"/>
      <p:bldP spid="15" grpId="0"/>
      <p:bldP spid="16" grpId="0"/>
      <p:bldP spid="32" grpId="0" animBg="1"/>
      <p:bldP spid="33" grpId="0"/>
      <p:bldP spid="34" grpId="0"/>
      <p:bldP spid="35" grpId="0"/>
      <p:bldP spid="36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Functions: Custom Functions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18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07568" y="2593595"/>
            <a:ext cx="1435097" cy="545648"/>
          </a:xfrm>
        </p:spPr>
        <p:txBody>
          <a:bodyPr numCol="1">
            <a:normAutofit fontScale="92500" lnSpcReduction="10000"/>
          </a:bodyPr>
          <a:lstStyle/>
          <a:p>
            <a:pPr lvl="1" algn="l"/>
            <a:r>
              <a:rPr lang="en-US" sz="3500" dirty="0" err="1" smtClean="0">
                <a:solidFill>
                  <a:srgbClr val="0000FF"/>
                </a:solidFill>
              </a:rPr>
              <a:t>def</a:t>
            </a: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91272" y="2496190"/>
            <a:ext cx="339276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celsuis_to_fahr</a:t>
            </a:r>
            <a:endParaRPr lang="en-US" sz="3500" dirty="0"/>
          </a:p>
        </p:txBody>
      </p:sp>
      <p:sp>
        <p:nvSpPr>
          <p:cNvPr id="34" name="Rectangle 33"/>
          <p:cNvSpPr/>
          <p:nvPr/>
        </p:nvSpPr>
        <p:spPr>
          <a:xfrm>
            <a:off x="5700582" y="2485523"/>
            <a:ext cx="226762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500" dirty="0" smtClean="0"/>
              <a:t>(</a:t>
            </a:r>
            <a:r>
              <a:rPr lang="en-US" sz="3500" dirty="0" err="1" smtClean="0"/>
              <a:t>celsuis</a:t>
            </a:r>
            <a:r>
              <a:rPr lang="en-US" sz="3500" dirty="0" smtClean="0"/>
              <a:t>):</a:t>
            </a:r>
            <a:endParaRPr lang="en-US" sz="3500" dirty="0"/>
          </a:p>
        </p:txBody>
      </p:sp>
      <p:sp>
        <p:nvSpPr>
          <p:cNvPr id="35" name="Rectangle 34"/>
          <p:cNvSpPr/>
          <p:nvPr/>
        </p:nvSpPr>
        <p:spPr>
          <a:xfrm>
            <a:off x="3054500" y="3184703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3500" dirty="0" err="1"/>
              <a:t>fahr</a:t>
            </a:r>
            <a:r>
              <a:rPr lang="en-US" sz="3500" dirty="0"/>
              <a:t> = 9/5 *</a:t>
            </a:r>
            <a:r>
              <a:rPr lang="en-US" sz="3500" dirty="0" err="1"/>
              <a:t>celsuis</a:t>
            </a:r>
            <a:r>
              <a:rPr lang="en-US" sz="3500" dirty="0"/>
              <a:t> + </a:t>
            </a:r>
            <a:r>
              <a:rPr lang="en-US" sz="3500" dirty="0" smtClean="0"/>
              <a:t>32</a:t>
            </a:r>
            <a:endParaRPr lang="en-US" sz="3500" dirty="0"/>
          </a:p>
        </p:txBody>
      </p:sp>
      <p:sp>
        <p:nvSpPr>
          <p:cNvPr id="36" name="Rectangle 35"/>
          <p:cNvSpPr/>
          <p:nvPr/>
        </p:nvSpPr>
        <p:spPr>
          <a:xfrm>
            <a:off x="3054500" y="3795334"/>
            <a:ext cx="260738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500" dirty="0">
                <a:solidFill>
                  <a:srgbClr val="FF33CC"/>
                </a:solidFill>
              </a:rPr>
              <a:t>return</a:t>
            </a:r>
            <a:r>
              <a:rPr lang="en-US" sz="3500" dirty="0"/>
              <a:t> </a:t>
            </a:r>
            <a:r>
              <a:rPr lang="en-US" sz="3500" dirty="0" err="1"/>
              <a:t>fahr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63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Functions: Built-in Functions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19</a:t>
            </a:fld>
            <a:endParaRPr lang="en-US"/>
          </a:p>
        </p:txBody>
      </p:sp>
      <p:sp>
        <p:nvSpPr>
          <p:cNvPr id="12" name="Content Placeholder 20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r>
              <a:rPr lang="en-US" sz="2400" dirty="0"/>
              <a:t>Python interpreter has a number of functions and types built into it that are always available.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print() </a:t>
            </a:r>
            <a:r>
              <a:rPr lang="en-US" sz="2400" dirty="0"/>
              <a:t>is an example of built-in function. It prints the given object to the standard output device (screen) or to the text stream file.</a:t>
            </a:r>
          </a:p>
          <a:p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 is the list of Python’s built-in functions.</a:t>
            </a:r>
          </a:p>
        </p:txBody>
      </p:sp>
    </p:spTree>
    <p:extLst>
      <p:ext uri="{BB962C8B-B14F-4D97-AF65-F5344CB8AC3E}">
        <p14:creationId xmlns:p14="http://schemas.microsoft.com/office/powerpoint/2010/main" val="7081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2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4267" y="1484784"/>
            <a:ext cx="11018439" cy="4104455"/>
          </a:xfrm>
        </p:spPr>
        <p:txBody>
          <a:bodyPr numCol="1">
            <a:normAutofit/>
          </a:bodyPr>
          <a:lstStyle/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Python’s Popularity</a:t>
            </a: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Data Structures</a:t>
            </a:r>
            <a:endParaRPr lang="en-US" sz="3500" dirty="0">
              <a:solidFill>
                <a:schemeClr val="tx1"/>
              </a:solidFill>
            </a:endParaRP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Programming Structures</a:t>
            </a: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Functions</a:t>
            </a:r>
          </a:p>
          <a:p>
            <a:pPr marL="971550" lvl="1" indent="-514350" algn="l"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Third Party Modules for Data Science </a:t>
            </a:r>
          </a:p>
        </p:txBody>
      </p:sp>
    </p:spTree>
    <p:extLst>
      <p:ext uri="{BB962C8B-B14F-4D97-AF65-F5344CB8AC3E}">
        <p14:creationId xmlns:p14="http://schemas.microsoft.com/office/powerpoint/2010/main" val="19144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Functions: Methods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20</a:t>
            </a:fld>
            <a:endParaRPr lang="en-US"/>
          </a:p>
        </p:txBody>
      </p:sp>
      <p:sp>
        <p:nvSpPr>
          <p:cNvPr id="12" name="Content Placeholder 20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r>
              <a:rPr lang="en-US" sz="2400" dirty="0"/>
              <a:t>Functions that are attached to specific class of objects.</a:t>
            </a:r>
          </a:p>
          <a:p>
            <a:r>
              <a:rPr lang="en-US" sz="2400" dirty="0"/>
              <a:t>Methods are accessed using the dot expression.</a:t>
            </a:r>
          </a:p>
          <a:p>
            <a:r>
              <a:rPr lang="en-US" sz="2400" dirty="0"/>
              <a:t>Methods available to an object can be viewed using "</a:t>
            </a:r>
            <a:r>
              <a:rPr lang="en-US" sz="2400" dirty="0" err="1"/>
              <a:t>dir</a:t>
            </a:r>
            <a:r>
              <a:rPr lang="en-US" sz="2400" dirty="0"/>
              <a:t>" </a:t>
            </a:r>
            <a:r>
              <a:rPr lang="en-US" sz="2400" dirty="0" smtClean="0"/>
              <a:t>function.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1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Functions: </a:t>
            </a:r>
            <a:r>
              <a:rPr lang="en-US" dirty="0"/>
              <a:t>Third Party Packages</a:t>
            </a:r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21</a:t>
            </a:fld>
            <a:endParaRPr lang="en-US"/>
          </a:p>
        </p:txBody>
      </p:sp>
      <p:sp>
        <p:nvSpPr>
          <p:cNvPr id="12" name="Content Placeholder 20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1"/>
          <a:lstStyle/>
          <a:p>
            <a:r>
              <a:rPr lang="en-US" sz="2400" dirty="0" smtClean="0"/>
              <a:t>Python </a:t>
            </a:r>
            <a:r>
              <a:rPr lang="en-US" sz="2400" dirty="0"/>
              <a:t>has an active supporting community of contributors and users </a:t>
            </a:r>
            <a:r>
              <a:rPr lang="en-US" sz="2400" dirty="0" smtClean="0"/>
              <a:t>who </a:t>
            </a:r>
            <a:r>
              <a:rPr lang="en-US" sz="2400" dirty="0"/>
              <a:t>also make their software available for other Python developers to use under </a:t>
            </a:r>
            <a:r>
              <a:rPr lang="en-US" sz="2400" dirty="0" smtClean="0"/>
              <a:t>its open </a:t>
            </a:r>
            <a:r>
              <a:rPr lang="en-US" sz="2400" dirty="0"/>
              <a:t>source license </a:t>
            </a:r>
            <a:r>
              <a:rPr lang="en-US" sz="2400" dirty="0" smtClean="0"/>
              <a:t>terms.</a:t>
            </a:r>
          </a:p>
          <a:p>
            <a:r>
              <a:rPr lang="en-US" sz="2400" dirty="0" smtClean="0"/>
              <a:t>The </a:t>
            </a:r>
            <a:r>
              <a:rPr lang="en-US" sz="2400" dirty="0" err="1">
                <a:solidFill>
                  <a:srgbClr val="0000FF"/>
                </a:solidFill>
              </a:rPr>
              <a:t>SciPy</a:t>
            </a:r>
            <a:r>
              <a:rPr lang="en-US" sz="2400" dirty="0"/>
              <a:t> stack is a Python based eco-system of open-source software for mathematics, science, and engineering. In particular, these are some of its core packages that we will </a:t>
            </a:r>
            <a:r>
              <a:rPr lang="en-US" sz="2400" dirty="0" smtClean="0"/>
              <a:t>use:</a:t>
            </a:r>
          </a:p>
          <a:p>
            <a:pPr lvl="1"/>
            <a:r>
              <a:rPr lang="en-US" sz="2000" dirty="0" err="1" smtClean="0"/>
              <a:t>NumPy</a:t>
            </a:r>
            <a:endParaRPr lang="en-US" sz="2000" dirty="0" smtClean="0"/>
          </a:p>
          <a:p>
            <a:pPr lvl="1"/>
            <a:r>
              <a:rPr lang="en-US" sz="2000" dirty="0" smtClean="0"/>
              <a:t>Pandas</a:t>
            </a:r>
          </a:p>
          <a:p>
            <a:pPr lvl="1"/>
            <a:r>
              <a:rPr lang="en-US" sz="2000" dirty="0" err="1" smtClean="0"/>
              <a:t>Matplotlib</a:t>
            </a:r>
            <a:endParaRPr lang="en-US" sz="2400" dirty="0" smtClean="0"/>
          </a:p>
          <a:p>
            <a:r>
              <a:rPr lang="en-US" sz="2600" dirty="0" err="1" smtClean="0">
                <a:solidFill>
                  <a:srgbClr val="0000FF"/>
                </a:solidFill>
              </a:rPr>
              <a:t>Scikit</a:t>
            </a:r>
            <a:r>
              <a:rPr lang="en-US" sz="2600" dirty="0" smtClean="0">
                <a:solidFill>
                  <a:srgbClr val="0000FF"/>
                </a:solidFill>
              </a:rPr>
              <a:t>-Learn</a:t>
            </a:r>
            <a:r>
              <a:rPr lang="en-US" sz="2600" dirty="0" smtClean="0"/>
              <a:t> </a:t>
            </a:r>
            <a:r>
              <a:rPr lang="en-US" sz="2600" dirty="0"/>
              <a:t>is another Python's go-to package for Machine Learning.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48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44" y="4665636"/>
            <a:ext cx="9601067" cy="563564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54A990-394A-AC48-B587-AF7C696D6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244" y="5268562"/>
            <a:ext cx="9601067" cy="5334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9" b="5756"/>
          <a:stretch/>
        </p:blipFill>
        <p:spPr>
          <a:xfrm>
            <a:off x="1847528" y="540030"/>
            <a:ext cx="8639783" cy="37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43"/>
          <a:stretch/>
        </p:blipFill>
        <p:spPr>
          <a:xfrm>
            <a:off x="2219435" y="2018183"/>
            <a:ext cx="8125037" cy="4080835"/>
          </a:xfrm>
          <a:prstGeom prst="rect">
            <a:avLst/>
          </a:prstGeom>
        </p:spPr>
      </p:pic>
      <p:sp>
        <p:nvSpPr>
          <p:cNvPr id="20" name="Title 18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/>
          <a:p>
            <a:r>
              <a:rPr lang="en-US" dirty="0"/>
              <a:t>Python’s Popularity</a:t>
            </a:r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719403" y="6525348"/>
            <a:ext cx="912101" cy="216023"/>
          </a:xfrm>
        </p:spPr>
        <p:txBody>
          <a:bodyPr/>
          <a:lstStyle/>
          <a:p>
            <a:fld id="{87BB08EF-990F-4F0E-9DC6-BB240A04753D}" type="datetime1">
              <a:rPr lang="en-US" smtClean="0"/>
              <a:t>2/3/2020</a:t>
            </a:fld>
            <a:endParaRPr lang="en-US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9351" y="6525348"/>
            <a:ext cx="480053" cy="216023"/>
          </a:xfrm>
        </p:spPr>
        <p:txBody>
          <a:bodyPr/>
          <a:lstStyle/>
          <a:p>
            <a:fld id="{9B7CDB38-6350-4CC9-AB0E-B9078CE1CE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3" name="Content Placeholder 20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864096"/>
          </a:xfrm>
        </p:spPr>
        <p:txBody>
          <a:bodyPr/>
          <a:lstStyle/>
          <a:p>
            <a:pPr marL="0" lvl="0" indent="0">
              <a:spcAft>
                <a:spcPts val="0"/>
              </a:spcAft>
              <a:buNone/>
            </a:pPr>
            <a:r>
              <a:rPr lang="en-US" sz="2400" b="1" dirty="0"/>
              <a:t>In 2019, Python became the biggest gainer in the </a:t>
            </a:r>
            <a:r>
              <a:rPr lang="en-US" sz="2400" b="1" dirty="0" err="1"/>
              <a:t>Tiobe</a:t>
            </a:r>
            <a:r>
              <a:rPr lang="en-US" sz="2400" b="1" dirty="0"/>
              <a:t> index of language popularity, again!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7608" y="6173683"/>
            <a:ext cx="456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 smtClean="0"/>
              <a:t>Source: </a:t>
            </a:r>
            <a:r>
              <a:rPr lang="en-CA" sz="1200" i="1" dirty="0" smtClean="0">
                <a:hlinkClick r:id="rId4"/>
              </a:rPr>
              <a:t>https</a:t>
            </a:r>
            <a:r>
              <a:rPr lang="en-CA" sz="1200" i="1" dirty="0">
                <a:hlinkClick r:id="rId4"/>
              </a:rPr>
              <a:t>://www.tiobe.com/tiobe-index</a:t>
            </a:r>
            <a:r>
              <a:rPr lang="en-CA" sz="1200" i="1" dirty="0" smtClean="0">
                <a:hlinkClick r:id="rId4"/>
              </a:rPr>
              <a:t>/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65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Python’s Popularity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20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Statistical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Scientific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Data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Artificial intelligence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Others: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 smtClean="0"/>
              <a:t>Scripting &amp; automation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 smtClean="0"/>
              <a:t>Web development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 smtClean="0"/>
              <a:t>Systems testing &amp; prototyping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 smtClean="0"/>
              <a:t>Desktop &amp; mobile applications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 smtClean="0"/>
              <a:t>Education!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19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3FF61-9754-1741-A2B1-E490FAAF19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B80EB-616B-7D43-BFFA-27327A2E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44" y="3677205"/>
            <a:ext cx="9601067" cy="563564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265314"/>
            <a:ext cx="11018439" cy="4104455"/>
          </a:xfrm>
        </p:spPr>
        <p:txBody>
          <a:bodyPr numCol="2">
            <a:normAutofit/>
          </a:bodyPr>
          <a:lstStyle/>
          <a:p>
            <a:pPr marL="971550" lvl="1" indent="-514350" algn="l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</a:rPr>
              <a:t>Basic</a:t>
            </a:r>
          </a:p>
          <a:p>
            <a:pPr marL="1485900" lvl="2" indent="-571500" algn="l">
              <a:buFont typeface="+mj-lt"/>
              <a:buAutoNum type="romanLcPeriod"/>
            </a:pPr>
            <a:r>
              <a:rPr lang="en-US" sz="2600" dirty="0" smtClean="0">
                <a:solidFill>
                  <a:schemeClr val="tx1"/>
                </a:solidFill>
              </a:rPr>
              <a:t>Values </a:t>
            </a:r>
          </a:p>
          <a:p>
            <a:pPr marL="1485900" lvl="2" indent="-571500" algn="l">
              <a:buFont typeface="+mj-lt"/>
              <a:buAutoNum type="romanLcPeriod"/>
            </a:pPr>
            <a:r>
              <a:rPr lang="en-US" sz="2600" dirty="0" smtClean="0">
                <a:solidFill>
                  <a:schemeClr val="tx1"/>
                </a:solidFill>
              </a:rPr>
              <a:t>Types</a:t>
            </a:r>
          </a:p>
          <a:p>
            <a:pPr marL="1485900" lvl="2" indent="-571500" algn="l">
              <a:buFont typeface="+mj-lt"/>
              <a:buAutoNum type="romanLcPeriod"/>
            </a:pPr>
            <a:r>
              <a:rPr lang="en-US" sz="2600" dirty="0" smtClean="0">
                <a:solidFill>
                  <a:schemeClr val="tx1"/>
                </a:solidFill>
              </a:rPr>
              <a:t>Variables</a:t>
            </a: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2. </a:t>
            </a:r>
            <a:r>
              <a:rPr lang="en-US" sz="3500" dirty="0" smtClean="0">
                <a:solidFill>
                  <a:schemeClr val="tx1"/>
                </a:solidFill>
              </a:rPr>
              <a:t>Native to Python</a:t>
            </a:r>
          </a:p>
          <a:p>
            <a:pPr marL="1485900" lvl="2" indent="-571500" algn="l">
              <a:buFont typeface="+mj-lt"/>
              <a:buAutoNum type="romanLcPeriod"/>
            </a:pPr>
            <a:r>
              <a:rPr lang="en-US" sz="2600" dirty="0" smtClean="0">
                <a:solidFill>
                  <a:schemeClr val="tx1"/>
                </a:solidFill>
              </a:rPr>
              <a:t>List </a:t>
            </a:r>
            <a:endParaRPr lang="en-US" sz="2600" dirty="0">
              <a:solidFill>
                <a:schemeClr val="tx1"/>
              </a:solidFill>
            </a:endParaRPr>
          </a:p>
          <a:p>
            <a:pPr marL="1485900" lvl="2" indent="-571500" algn="l">
              <a:buFont typeface="+mj-lt"/>
              <a:buAutoNum type="romanLcPeriod"/>
            </a:pPr>
            <a:r>
              <a:rPr lang="en-US" sz="2600" dirty="0" smtClean="0">
                <a:solidFill>
                  <a:schemeClr val="tx1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3672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Data Structures: Basic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7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385154"/>
            <a:ext cx="11018439" cy="5140194"/>
          </a:xfrm>
        </p:spPr>
        <p:txBody>
          <a:bodyPr numCol="1">
            <a:normAutofit/>
          </a:bodyPr>
          <a:lstStyle/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A program works with values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Values can be numbers, texts and/or special characters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Values belong to different </a:t>
            </a:r>
            <a:r>
              <a:rPr lang="en-US" sz="2200" b="1" dirty="0" smtClean="0">
                <a:solidFill>
                  <a:schemeClr val="tx1"/>
                </a:solidFill>
                <a:hlinkClick r:id="rId3"/>
              </a:rPr>
              <a:t>data types</a:t>
            </a:r>
            <a:endParaRPr lang="en-US" sz="22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8177109"/>
              </p:ext>
            </p:extLst>
          </p:nvPr>
        </p:nvGraphicFramePr>
        <p:xfrm>
          <a:off x="407368" y="1501548"/>
          <a:ext cx="7200800" cy="243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Down Arrow 13"/>
          <p:cNvSpPr/>
          <p:nvPr/>
        </p:nvSpPr>
        <p:spPr>
          <a:xfrm>
            <a:off x="1430477" y="2276872"/>
            <a:ext cx="138048" cy="35314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Down Arrow 16"/>
          <p:cNvSpPr/>
          <p:nvPr/>
        </p:nvSpPr>
        <p:spPr>
          <a:xfrm>
            <a:off x="3937712" y="2276872"/>
            <a:ext cx="138048" cy="35314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Down Arrow 17"/>
          <p:cNvSpPr/>
          <p:nvPr/>
        </p:nvSpPr>
        <p:spPr>
          <a:xfrm>
            <a:off x="6444947" y="2276872"/>
            <a:ext cx="138048" cy="35314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ight Brace 19"/>
          <p:cNvSpPr/>
          <p:nvPr/>
        </p:nvSpPr>
        <p:spPr>
          <a:xfrm>
            <a:off x="7608168" y="1126978"/>
            <a:ext cx="756792" cy="3240360"/>
          </a:xfrm>
          <a:prstGeom prst="rightBrace">
            <a:avLst>
              <a:gd name="adj1" fmla="val 8439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8529265" y="1415212"/>
            <a:ext cx="2160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 statement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Statements</a:t>
            </a:r>
            <a:r>
              <a:rPr lang="en-US" dirty="0" smtClean="0"/>
              <a:t> </a:t>
            </a:r>
            <a:r>
              <a:rPr lang="en-US" dirty="0"/>
              <a:t>carry out some </a:t>
            </a:r>
            <a:r>
              <a:rPr lang="en-US" dirty="0" smtClean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expressions</a:t>
            </a:r>
            <a:r>
              <a:rPr lang="en-US" dirty="0" smtClean="0"/>
              <a:t> </a:t>
            </a:r>
            <a:r>
              <a:rPr lang="en-US" dirty="0"/>
              <a:t>typically describe </a:t>
            </a:r>
            <a:r>
              <a:rPr lang="en-US" dirty="0" smtClean="0"/>
              <a:t>computations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Data Structures: Native to Python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8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385154"/>
            <a:ext cx="11018439" cy="5140194"/>
          </a:xfrm>
        </p:spPr>
        <p:txBody>
          <a:bodyPr numCol="1">
            <a:normAutofit/>
          </a:bodyPr>
          <a:lstStyle/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22913902"/>
              </p:ext>
            </p:extLst>
          </p:nvPr>
        </p:nvGraphicFramePr>
        <p:xfrm>
          <a:off x="335361" y="1162016"/>
          <a:ext cx="11377263" cy="492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5475875" y="3338701"/>
            <a:ext cx="830665" cy="1729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89256" y="3284984"/>
            <a:ext cx="2142277" cy="1783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361464" y="3360989"/>
            <a:ext cx="340139" cy="16923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64393" y="5068080"/>
            <a:ext cx="259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elements contained inside square brackets.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20637" y="5068081"/>
            <a:ext cx="241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-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element separated by comma.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>
            <a:endCxn id="39" idx="0"/>
          </p:cNvCxnSpPr>
          <p:nvPr/>
        </p:nvCxnSpPr>
        <p:spPr>
          <a:xfrm flipH="1">
            <a:off x="6560537" y="3360989"/>
            <a:ext cx="4574353" cy="170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Data Structures: Native to Python</a:t>
            </a:r>
            <a:endParaRPr lang="en-US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3547-09C1-4472-8925-62F91D3A51C3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t>9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5361" y="1385154"/>
            <a:ext cx="11018439" cy="5140194"/>
          </a:xfrm>
        </p:spPr>
        <p:txBody>
          <a:bodyPr numCol="1">
            <a:normAutofit/>
          </a:bodyPr>
          <a:lstStyle/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14400" lvl="2" indent="0" algn="l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34659583"/>
              </p:ext>
            </p:extLst>
          </p:nvPr>
        </p:nvGraphicFramePr>
        <p:xfrm>
          <a:off x="335361" y="1153145"/>
          <a:ext cx="11233247" cy="492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72178" y="4327057"/>
            <a:ext cx="2592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key-value pairs are contained inside curly brackets.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40216" y="4991606"/>
            <a:ext cx="259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ey and its value are separated by colon.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135894" y="3615230"/>
            <a:ext cx="240026" cy="1109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231905" y="3501009"/>
            <a:ext cx="5616623" cy="1238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72064" y="3501009"/>
            <a:ext cx="2309320" cy="142705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687261" y="3505548"/>
            <a:ext cx="414010" cy="135068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192533" y="3501009"/>
            <a:ext cx="1339177" cy="139943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71250" y="1637184"/>
            <a:ext cx="2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key      value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817255" y="2163359"/>
            <a:ext cx="6937" cy="761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971915" y="2162391"/>
            <a:ext cx="9469" cy="762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tman Pi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tman Cy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otman Dark Te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otman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otman 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otman 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otman Go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7685</TotalTime>
  <Words>718</Words>
  <Application>Microsoft Office PowerPoint</Application>
  <PresentationFormat>Widescreen</PresentationFormat>
  <Paragraphs>233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 Light</vt:lpstr>
      <vt:lpstr>Calibri</vt:lpstr>
      <vt:lpstr>Rotman Pink</vt:lpstr>
      <vt:lpstr>Rotman Cyan</vt:lpstr>
      <vt:lpstr>Rotman Dark Teal</vt:lpstr>
      <vt:lpstr>Rotman Blue</vt:lpstr>
      <vt:lpstr>Rotman Orange</vt:lpstr>
      <vt:lpstr>Rotman Grey</vt:lpstr>
      <vt:lpstr>Rotman Gold</vt:lpstr>
      <vt:lpstr>Intro to Python</vt:lpstr>
      <vt:lpstr>Agenda</vt:lpstr>
      <vt:lpstr>Python’s Popularity</vt:lpstr>
      <vt:lpstr>Python’s Popularity</vt:lpstr>
      <vt:lpstr>Data Structures</vt:lpstr>
      <vt:lpstr>Data Structures</vt:lpstr>
      <vt:lpstr>Data Structures: Basic</vt:lpstr>
      <vt:lpstr>Data Structures: Native to Python</vt:lpstr>
      <vt:lpstr>Data Structures: Native to Python</vt:lpstr>
      <vt:lpstr>Programming Structures</vt:lpstr>
      <vt:lpstr>Programming Structures</vt:lpstr>
      <vt:lpstr>Programming Structures</vt:lpstr>
      <vt:lpstr>Programming Structures</vt:lpstr>
      <vt:lpstr>Programming Structures</vt:lpstr>
      <vt:lpstr>Functions</vt:lpstr>
      <vt:lpstr>Functions</vt:lpstr>
      <vt:lpstr>Functions: Custom Functions</vt:lpstr>
      <vt:lpstr>Functions: Custom Functions</vt:lpstr>
      <vt:lpstr>Functions: Built-in Functions</vt:lpstr>
      <vt:lpstr>Functions: Methods</vt:lpstr>
      <vt:lpstr>Functions: Third Party Packages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Huber</dc:creator>
  <cp:lastModifiedBy>Niti Mishra</cp:lastModifiedBy>
  <cp:revision>212</cp:revision>
  <dcterms:created xsi:type="dcterms:W3CDTF">2013-07-26T14:57:40Z</dcterms:created>
  <dcterms:modified xsi:type="dcterms:W3CDTF">2020-02-03T21:12:27Z</dcterms:modified>
</cp:coreProperties>
</file>