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6F056B0-4605-431D-AF94-FB3858018F9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7362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 Simulation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Sean Johnston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countries gain score?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Successful attacks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end of simulation, technology and remaining military units add to score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81680" y="1463040"/>
            <a:ext cx="9253440" cy="4572000"/>
          </a:xfrm>
          <a:prstGeom prst="rect">
            <a:avLst/>
          </a:prstGeom>
          <a:ln>
            <a:noFill/>
          </a:ln>
        </p:spPr>
      </p:pic>
      <p:sp>
        <p:nvSpPr>
          <p:cNvPr id="60" name="TextShape 2"/>
          <p:cNvSpPr txBox="1"/>
          <p:nvPr/>
        </p:nvSpPr>
        <p:spPr>
          <a:xfrm>
            <a:off x="548640" y="5852160"/>
            <a:ext cx="92354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1 – a: aggressive, attack rate &gt; 70%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3 – Investment strategy &gt; 50%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m: mild, 30% &lt; attack rate &lt; 70 %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m: military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d: defensive, attack rate &lt; 30%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t: technology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2 – Specialization: Military or Tech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4 – Research strategy &gt; 50%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m: military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r: resources production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Improvements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 parameters, variables and weights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Cast the simulation as a matrix of weights/values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techniques of line algebra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 model by including data collected from real world examples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377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Competing Nations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to resources, technology, military units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time steps. Each country takes a turn at each time step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each turn: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Produce resources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Invest resources into military purchasing and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researching technology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Attack enemy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Nation Attributes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Initiated with random values before running simulation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 rate between 1 and 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Investment strategy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strategy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Specialization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Military – Increases “per unit” strength by 25%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 – Decreases cost of research by 25%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country has one specialization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Populated randomly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Investment Strategy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country has two variables determining investment strategy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variables are weights which dictate the percentage of budget to spend in two areas: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military purchasing and researching tech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 initiated randomly and such that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+ y =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Strategy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the percentage of budget to spend on research is determined, research strategy dictates what percentages to invest in two areas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Military research decreases per unit purchase cost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Production research increases the amount of resources produced each turn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Turn...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every turn, each country takes its turn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country produces resources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 percentages of budget into military and technology, determined by strategies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Attacks enemies, based on attack rate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 Strategy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simple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country returns from its turn, signals whether it is attacking or not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Country attacks the “next victim”, incrementing in round robin fashion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country defends and attacks with 50% of its standing forces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Written in C++, executed in CUDA environment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thread runs a simulation having 5 countries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simulation/thread executes for 1000 time steps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finishing 1000 time steps, record the input parameters of the highest scoring country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thread count: 2560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2020-05-27T12:16:24Z</dcterms:created>
  <dc:creator/>
  <dc:description/>
  <dc:language>en-US</dc:language>
  <cp:lastModifiedBy/>
  <dcterms:modified xsi:type="dcterms:W3CDTF">2020-05-27T13:04:09Z</dcterms:modified>
  <cp:revision>1</cp:revision>
  <dc:subject/>
  <dc:title/>
</cp:coreProperties>
</file>