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281232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9597616" y="321628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open-door class </a:t>
            </a:r>
            <a:r>
              <a:rPr lang="en-US" sz="800" dirty="0" smtClean="0">
                <a:solidFill>
                  <a:schemeClr val="bg1"/>
                </a:solidFill>
              </a:rPr>
              <a:t>(SM)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7309461" y="3867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build the trapdoor using </a:t>
            </a:r>
            <a:r>
              <a:rPr lang="en-US" sz="800" dirty="0" smtClean="0">
                <a:solidFill>
                  <a:schemeClr val="bg1"/>
                </a:solidFill>
              </a:rPr>
              <a:t>downloaded </a:t>
            </a:r>
            <a:r>
              <a:rPr lang="en-US" sz="800" dirty="0">
                <a:solidFill>
                  <a:schemeClr val="bg1"/>
                </a:solidFill>
              </a:rPr>
              <a:t>assets </a:t>
            </a:r>
            <a:r>
              <a:rPr lang="en-US" sz="800" dirty="0" smtClean="0">
                <a:solidFill>
                  <a:schemeClr val="bg1"/>
                </a:solidFill>
              </a:rPr>
              <a:t>(SM)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10662" y="322500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#3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implementing the open-door into the trap </a:t>
            </a:r>
            <a:r>
              <a:rPr lang="en-US" sz="800" dirty="0" smtClean="0">
                <a:solidFill>
                  <a:schemeClr val="bg1"/>
                </a:solidFill>
              </a:rPr>
              <a:t>(SM)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4615529" y="0"/>
            <a:ext cx="2960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</a:t>
            </a:r>
          </a:p>
          <a:p>
            <a:pPr algn="ctr"/>
            <a:r>
              <a:rPr lang="en-US" sz="2800" dirty="0"/>
              <a:t>Agile Team #: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27294"/>
              </p:ext>
            </p:extLst>
          </p:nvPr>
        </p:nvGraphicFramePr>
        <p:xfrm>
          <a:off x="109775" y="3474867"/>
          <a:ext cx="3454833" cy="24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trap door in the floor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5860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potion of flying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552368" y="178610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getting models and assets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7202557" y="189512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creating the class gravity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186825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 place it in the level </a:t>
            </a:r>
            <a:r>
              <a:rPr lang="en-US" sz="800" dirty="0" smtClean="0">
                <a:solidFill>
                  <a:schemeClr val="bg1"/>
                </a:solidFill>
              </a:rPr>
              <a:t>(PW)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6CC570B-E192-42B0-8391-E17D896BC0A2}"/>
              </a:ext>
            </a:extLst>
          </p:cNvPr>
          <p:cNvSpPr/>
          <p:nvPr/>
        </p:nvSpPr>
        <p:spPr>
          <a:xfrm>
            <a:off x="5210662" y="393336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</a:t>
            </a:r>
            <a:r>
              <a:rPr lang="en-US" sz="800" dirty="0" smtClean="0">
                <a:solidFill>
                  <a:schemeClr val="bg1"/>
                </a:solidFill>
              </a:rPr>
              <a:t>#4</a:t>
            </a:r>
            <a:endParaRPr lang="en-US" sz="800" dirty="0">
              <a:solidFill>
                <a:schemeClr val="bg1"/>
              </a:solidFill>
            </a:endParaRP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testing </a:t>
            </a:r>
            <a:r>
              <a:rPr lang="en-US" sz="800" dirty="0" smtClean="0">
                <a:solidFill>
                  <a:schemeClr val="bg1"/>
                </a:solidFill>
              </a:rPr>
              <a:t>(SM)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E499EAA-FCF4-4E79-97FA-B59BB8589E07}"/>
              </a:ext>
            </a:extLst>
          </p:cNvPr>
          <p:cNvSpPr/>
          <p:nvPr/>
        </p:nvSpPr>
        <p:spPr>
          <a:xfrm>
            <a:off x="153047" y="331431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E91A5C0A-177D-4ACA-8DD2-D94B3FB40640}"/>
              </a:ext>
            </a:extLst>
          </p:cNvPr>
          <p:cNvSpPr/>
          <p:nvPr/>
        </p:nvSpPr>
        <p:spPr>
          <a:xfrm>
            <a:off x="9932760" y="336804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the assets (AQ)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8366D73E-0760-4975-B2C4-E248393EE7D1}"/>
              </a:ext>
            </a:extLst>
          </p:cNvPr>
          <p:cNvSpPr/>
          <p:nvPr/>
        </p:nvSpPr>
        <p:spPr>
          <a:xfrm>
            <a:off x="9659458" y="41713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designing the level (AQ)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D4A551E9-DD03-48FA-A197-301DCA32452A}"/>
              </a:ext>
            </a:extLst>
          </p:cNvPr>
          <p:cNvSpPr/>
          <p:nvPr/>
        </p:nvSpPr>
        <p:spPr>
          <a:xfrm>
            <a:off x="7328257" y="343364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 building the level (AQ)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9659458" y="47248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download sounds (AQ)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7282028" y="417399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implement them into the game (AQ)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46569" y="333496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#7  implement them into the characters (AQ)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4615529" y="0"/>
            <a:ext cx="2960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</a:t>
            </a:r>
          </a:p>
          <a:p>
            <a:pPr algn="ctr"/>
            <a:r>
              <a:rPr lang="en-US" sz="2800" dirty="0"/>
              <a:t>Agile Team #: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/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5393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minotaur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Nice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9493526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37364"/>
              </p:ext>
            </p:extLst>
          </p:nvPr>
        </p:nvGraphicFramePr>
        <p:xfrm>
          <a:off x="153046" y="3410209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="" xmlns:a16="http://schemas.microsoft.com/office/drawing/2014/main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="" xmlns:a16="http://schemas.microsoft.com/office/drawing/2014/main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="" xmlns:a16="http://schemas.microsoft.com/office/drawing/2014/main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="" xmlns:a16="http://schemas.microsoft.com/office/drawing/2014/main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Dungeon 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scenario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="" xmlns:a16="http://schemas.microsoft.com/office/drawing/2014/main" val="210321058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480291" y="182487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minotaur meshes and features (KL)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10753385" y="1814529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code to follow the player (KL)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7328256" y="182487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 kill the player (KL)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259293-E6C8-47AE-BC2A-1303E5B6370B}"/>
              </a:ext>
            </a:extLst>
          </p:cNvPr>
          <p:cNvSpPr/>
          <p:nvPr/>
        </p:nvSpPr>
        <p:spPr>
          <a:xfrm>
            <a:off x="5192324" y="403343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implementing the traps and minotaur (AQ)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257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Sean Massa</cp:lastModifiedBy>
  <cp:revision>14</cp:revision>
  <dcterms:created xsi:type="dcterms:W3CDTF">2020-09-17T21:14:54Z</dcterms:created>
  <dcterms:modified xsi:type="dcterms:W3CDTF">2020-09-24T20:17:22Z</dcterms:modified>
</cp:coreProperties>
</file>