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E499EAA-FCF4-4E79-97FA-B59BB8589E07}"/>
              </a:ext>
            </a:extLst>
          </p:cNvPr>
          <p:cNvSpPr/>
          <p:nvPr/>
        </p:nvSpPr>
        <p:spPr>
          <a:xfrm>
            <a:off x="153047" y="331431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91A5C0A-177D-4ACA-8DD2-D94B3FB40640}"/>
              </a:ext>
            </a:extLst>
          </p:cNvPr>
          <p:cNvSpPr/>
          <p:nvPr/>
        </p:nvSpPr>
        <p:spPr>
          <a:xfrm>
            <a:off x="10564554" y="403343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#1: </a:t>
            </a:r>
            <a:r>
              <a:rPr lang="en-US" sz="800" dirty="0">
                <a:solidFill>
                  <a:schemeClr val="bg1"/>
                </a:solidFill>
              </a:rPr>
              <a:t>download the assets </a:t>
            </a:r>
            <a:r>
              <a:rPr lang="en-US" sz="800" dirty="0" smtClean="0">
                <a:solidFill>
                  <a:schemeClr val="bg1"/>
                </a:solidFill>
              </a:rPr>
              <a:t>(PW)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366D73E-0760-4975-B2C4-E248393EE7D1}"/>
              </a:ext>
            </a:extLst>
          </p:cNvPr>
          <p:cNvSpPr/>
          <p:nvPr/>
        </p:nvSpPr>
        <p:spPr>
          <a:xfrm>
            <a:off x="10564554" y="335415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#3: </a:t>
            </a:r>
            <a:r>
              <a:rPr lang="en-US" sz="800" dirty="0">
                <a:solidFill>
                  <a:schemeClr val="bg1"/>
                </a:solidFill>
              </a:rPr>
              <a:t>designing the level </a:t>
            </a:r>
            <a:r>
              <a:rPr lang="en-US" sz="800" dirty="0" smtClean="0">
                <a:solidFill>
                  <a:schemeClr val="bg1"/>
                </a:solidFill>
              </a:rPr>
              <a:t>(PW)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4A551E9-DD03-48FA-A197-301DCA32452A}"/>
              </a:ext>
            </a:extLst>
          </p:cNvPr>
          <p:cNvSpPr/>
          <p:nvPr/>
        </p:nvSpPr>
        <p:spPr>
          <a:xfrm>
            <a:off x="7014161" y="331355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  </a:t>
            </a:r>
            <a:r>
              <a:rPr lang="en-US" sz="800" dirty="0">
                <a:solidFill>
                  <a:schemeClr val="bg1"/>
                </a:solidFill>
              </a:rPr>
              <a:t>building the level </a:t>
            </a:r>
            <a:r>
              <a:rPr lang="en-US" sz="800" dirty="0" smtClean="0">
                <a:solidFill>
                  <a:schemeClr val="bg1"/>
                </a:solidFill>
              </a:rPr>
              <a:t>(PW)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3811286" y="403343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#6: </a:t>
            </a:r>
            <a:r>
              <a:rPr lang="en-US" sz="800" dirty="0">
                <a:solidFill>
                  <a:schemeClr val="bg1"/>
                </a:solidFill>
              </a:rPr>
              <a:t>download sounds </a:t>
            </a:r>
            <a:r>
              <a:rPr lang="en-US" sz="800" dirty="0" smtClean="0">
                <a:solidFill>
                  <a:schemeClr val="bg1"/>
                </a:solidFill>
              </a:rPr>
              <a:t>(PW)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AFE952-47A5-42E2-A2EC-FF7ABEA49A89}"/>
              </a:ext>
            </a:extLst>
          </p:cNvPr>
          <p:cNvSpPr txBox="1"/>
          <p:nvPr/>
        </p:nvSpPr>
        <p:spPr>
          <a:xfrm>
            <a:off x="4483282" y="0"/>
            <a:ext cx="3225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</a:t>
            </a:r>
            <a:r>
              <a:rPr lang="en-US" sz="2800" dirty="0" smtClean="0"/>
              <a:t>Assignment #3:</a:t>
            </a:r>
            <a:endParaRPr lang="en-US" sz="2800" dirty="0"/>
          </a:p>
          <a:p>
            <a:pPr algn="ctr"/>
            <a:r>
              <a:rPr lang="en-US" sz="2800" dirty="0"/>
              <a:t>Agile Team </a:t>
            </a:r>
            <a:r>
              <a:rPr lang="en-US" sz="2800" dirty="0" smtClean="0"/>
              <a:t>#9: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16E663B-7C2E-4835-91C1-5C8FB8698420}"/>
              </a:ext>
            </a:extLst>
          </p:cNvPr>
          <p:cNvGraphicFramePr>
            <a:graphicFrameLocks noGrp="1"/>
          </p:cNvGraphicFramePr>
          <p:nvPr/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3008470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85357"/>
              </p:ext>
            </p:extLst>
          </p:nvPr>
        </p:nvGraphicFramePr>
        <p:xfrm>
          <a:off x="109776" y="1970800"/>
          <a:ext cx="3454833" cy="21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Minotaur Boss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94935262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8478F167-F54D-4494-B080-8293697F6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45511"/>
              </p:ext>
            </p:extLst>
          </p:nvPr>
        </p:nvGraphicFramePr>
        <p:xfrm>
          <a:off x="153046" y="3410209"/>
          <a:ext cx="3454833" cy="319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327900546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656358195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4157299240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3278814320"/>
                    </a:ext>
                  </a:extLst>
                </a:gridCol>
              </a:tblGrid>
              <a:tr h="3199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Dungeon </a:t>
                      </a:r>
                      <a:r>
                        <a:rPr lang="en-US" sz="800" u="none" strike="noStrike" dirty="0">
                          <a:effectLst/>
                        </a:rPr>
                        <a:t>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cenario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</a:t>
                      </a:r>
                      <a:r>
                        <a:rPr lang="en-US" sz="800" u="none" strike="noStrike" dirty="0" smtClean="0">
                          <a:effectLst/>
                        </a:rPr>
                        <a:t>ust </a:t>
                      </a:r>
                      <a:r>
                        <a:rPr lang="en-US" sz="800" u="none" strike="noStrike" dirty="0">
                          <a:effectLst/>
                        </a:rPr>
                        <a:t>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10321058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8911F9B-762D-4D9D-8D59-8C7C40A1A285}"/>
              </a:ext>
            </a:extLst>
          </p:cNvPr>
          <p:cNvSpPr/>
          <p:nvPr/>
        </p:nvSpPr>
        <p:spPr>
          <a:xfrm>
            <a:off x="10362141" y="1814529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minotaur meshes and features (KL)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99DA91-943D-48DA-AAB3-0895C2AAF047}"/>
              </a:ext>
            </a:extLst>
          </p:cNvPr>
          <p:cNvSpPr/>
          <p:nvPr/>
        </p:nvSpPr>
        <p:spPr>
          <a:xfrm>
            <a:off x="5178810" y="176440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#3: </a:t>
            </a:r>
            <a:r>
              <a:rPr lang="en-US" sz="800" dirty="0">
                <a:solidFill>
                  <a:schemeClr val="bg1"/>
                </a:solidFill>
              </a:rPr>
              <a:t>code to follow the player (KL)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3928562" y="176440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  </a:t>
            </a:r>
            <a:r>
              <a:rPr lang="en-US" sz="800" dirty="0">
                <a:solidFill>
                  <a:schemeClr val="bg1"/>
                </a:solidFill>
              </a:rPr>
              <a:t>kill the player (KL)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8657630" y="176440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#2: finish base game(KL)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3898363" y="235613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#5: Make boss killable (KL)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0CB5917-D9C5-4F78-B41A-F70D3EFFCF26}"/>
              </a:ext>
            </a:extLst>
          </p:cNvPr>
          <p:cNvSpPr/>
          <p:nvPr/>
        </p:nvSpPr>
        <p:spPr>
          <a:xfrm>
            <a:off x="8655051" y="332031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#2: </a:t>
            </a:r>
            <a:r>
              <a:rPr lang="en-US" sz="800" dirty="0" smtClean="0">
                <a:solidFill>
                  <a:schemeClr val="bg1"/>
                </a:solidFill>
              </a:rPr>
              <a:t>Finish the base game (PW)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2D851B6-714A-4883-8D4E-754A7ED882BA}"/>
              </a:ext>
            </a:extLst>
          </p:cNvPr>
          <p:cNvSpPr/>
          <p:nvPr/>
        </p:nvSpPr>
        <p:spPr>
          <a:xfrm>
            <a:off x="109775" y="3281232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0CB5917-D9C5-4F78-B41A-F70D3EFFCF26}"/>
              </a:ext>
            </a:extLst>
          </p:cNvPr>
          <p:cNvSpPr/>
          <p:nvPr/>
        </p:nvSpPr>
        <p:spPr>
          <a:xfrm>
            <a:off x="10284098" y="308368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</a:t>
            </a:r>
            <a:r>
              <a:rPr lang="en-US" sz="800" dirty="0" smtClean="0">
                <a:solidFill>
                  <a:schemeClr val="bg1"/>
                </a:solidFill>
              </a:rPr>
              <a:t>Create </a:t>
            </a:r>
            <a:r>
              <a:rPr lang="en-US" sz="800" dirty="0" smtClean="0">
                <a:solidFill>
                  <a:schemeClr val="bg1"/>
                </a:solidFill>
              </a:rPr>
              <a:t>display blueprint </a:t>
            </a:r>
            <a:r>
              <a:rPr lang="en-US" sz="800" dirty="0" smtClean="0">
                <a:solidFill>
                  <a:schemeClr val="bg1"/>
                </a:solidFill>
              </a:rPr>
              <a:t>(SM)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3935010" y="389201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#3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Track and display kill count(SM)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AFE952-47A5-42E2-A2EC-FF7ABEA49A89}"/>
              </a:ext>
            </a:extLst>
          </p:cNvPr>
          <p:cNvSpPr txBox="1"/>
          <p:nvPr/>
        </p:nvSpPr>
        <p:spPr>
          <a:xfrm>
            <a:off x="4483282" y="0"/>
            <a:ext cx="3225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</a:t>
            </a:r>
            <a:r>
              <a:rPr lang="en-US" sz="2800" dirty="0" smtClean="0"/>
              <a:t>Assignment #3:</a:t>
            </a:r>
            <a:endParaRPr lang="en-US" sz="2800" dirty="0"/>
          </a:p>
          <a:p>
            <a:pPr algn="ctr"/>
            <a:r>
              <a:rPr lang="en-US" sz="2800" dirty="0"/>
              <a:t>Agile Team </a:t>
            </a:r>
            <a:r>
              <a:rPr lang="en-US" sz="2800" dirty="0" smtClean="0"/>
              <a:t>#9: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76471"/>
              </p:ext>
            </p:extLst>
          </p:nvPr>
        </p:nvGraphicFramePr>
        <p:xfrm>
          <a:off x="109775" y="3474867"/>
          <a:ext cx="3454833" cy="241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952852968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55182559"/>
                    </a:ext>
                  </a:extLst>
                </a:gridCol>
              </a:tblGrid>
              <a:tr h="241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Scoring</a:t>
                      </a:r>
                      <a:r>
                        <a:rPr lang="en-US" sz="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System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Should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30778"/>
              </p:ext>
            </p:extLst>
          </p:nvPr>
        </p:nvGraphicFramePr>
        <p:xfrm>
          <a:off x="109776" y="1970800"/>
          <a:ext cx="3454833" cy="21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Flamethrower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Nice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to </a:t>
                      </a:r>
                      <a:r>
                        <a:rPr lang="en-US" sz="800" u="none" strike="noStrike" dirty="0" smtClean="0">
                          <a:effectLst/>
                        </a:rPr>
                        <a:t>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8911F9B-762D-4D9D-8D59-8C7C40A1A285}"/>
              </a:ext>
            </a:extLst>
          </p:cNvPr>
          <p:cNvSpPr/>
          <p:nvPr/>
        </p:nvSpPr>
        <p:spPr>
          <a:xfrm>
            <a:off x="10284098" y="190035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#2: </a:t>
            </a:r>
            <a:r>
              <a:rPr lang="en-US" sz="800" dirty="0">
                <a:solidFill>
                  <a:schemeClr val="bg1"/>
                </a:solidFill>
              </a:rPr>
              <a:t>getting models and assets </a:t>
            </a:r>
            <a:r>
              <a:rPr lang="en-US" sz="800" dirty="0" smtClean="0">
                <a:solidFill>
                  <a:schemeClr val="bg1"/>
                </a:solidFill>
              </a:rPr>
              <a:t>(AQ)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6794018" y="189512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</a:t>
            </a:r>
            <a:r>
              <a:rPr lang="en-US" sz="800" dirty="0" smtClean="0">
                <a:solidFill>
                  <a:schemeClr val="bg1"/>
                </a:solidFill>
              </a:rPr>
              <a:t>3 Implement secondary fire mode into tank (AQ)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6CC570B-E192-42B0-8391-E17D896BC0A2}"/>
              </a:ext>
            </a:extLst>
          </p:cNvPr>
          <p:cNvSpPr/>
          <p:nvPr/>
        </p:nvSpPr>
        <p:spPr>
          <a:xfrm>
            <a:off x="5210662" y="393336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Track and display accuracy (SM)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8709297" y="189512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</a:t>
            </a:r>
            <a:r>
              <a:rPr lang="en-US" sz="800" dirty="0" smtClean="0">
                <a:solidFill>
                  <a:schemeClr val="bg1"/>
                </a:solidFill>
              </a:rPr>
              <a:t>finish base game(AQ)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3935010" y="191670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#4: Testing (AQ)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8673389" y="309571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</a:t>
            </a:r>
            <a:r>
              <a:rPr lang="en-US" sz="800" dirty="0" smtClean="0">
                <a:solidFill>
                  <a:schemeClr val="bg1"/>
                </a:solidFill>
              </a:rPr>
              <a:t>finish base game(SM)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255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Sean Massa</cp:lastModifiedBy>
  <cp:revision>35</cp:revision>
  <dcterms:created xsi:type="dcterms:W3CDTF">2020-09-17T21:14:54Z</dcterms:created>
  <dcterms:modified xsi:type="dcterms:W3CDTF">2020-10-16T00:23:39Z</dcterms:modified>
</cp:coreProperties>
</file>