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43FEA-7A47-4409-9E89-FC170A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455DBF-6D85-48C6-8AA1-BA917C2F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F45BF1-9C23-40AD-8349-E05418B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B85B5C-F08E-4AE1-92FF-384357E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B3B116-9529-466B-AC7B-A74F95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96799-CA27-4790-989C-57DD846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4402C2-F698-476B-9D72-442347D7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F5C79D-FC09-4104-926E-DE4DD92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74BBA1-54F6-4019-B5A2-84A658D1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607567-BD8C-45DA-8D0B-13DAD6F9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B525709-D6AC-4A8F-B8AC-90002144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05FEA65-8697-4C09-B004-4CFE8A26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0D9E41-8DF6-4C00-93AC-BB3392D8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CF2D0B-5479-4E58-BFAE-EF554D4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E272FB-65B5-4679-9584-9FC1BB7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4474B-8A0A-4249-9DD6-2623779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1969F-ABDC-4435-A745-655D77E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2380DB-4035-4455-BE5C-57F4F4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E79801-5ECD-43D3-838F-ABC46DA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78BDAD-83E7-42B3-B17B-A69C4DE0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7E510-0D60-41E4-9372-43C6C45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F6BA69-9FB2-4475-A3AE-BA1D638B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27FFD9-5F22-48F0-A50C-A744602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6F0EF2-D60D-48DC-ACB7-5EBDA7B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D781CE-4C65-4E71-87AF-D1D9801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7E8B63-9609-4BBF-B743-D777B4D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B47E64-1CC9-4DDF-9F4E-4F343FA9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3334DA-952F-49BE-98A3-B0B5951C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9DB9B6-5453-4646-8E07-962A19D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81F20A-11BE-49CD-B10F-D144B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E9D41E-52C1-4753-A8AE-839119E0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B5CDAE-B3A5-4198-BB2B-A5DE04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EC9265-34A2-4D68-9006-733197A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2F443B-2F35-4DF8-92C6-77CA689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3D721E-B603-4652-AD34-ACC9CC97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A36147-1663-4047-BA93-92E35B6E0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3F5C402-BC23-4C6B-BF62-2573717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630A76-FC91-446A-986D-4DBB10DE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F3F732-1534-48FF-98C9-201E971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4D641-8516-4EA7-8D85-EA92E6B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C0B0FA3-5168-4AE2-BCC7-3B697DA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EC0C84-0AF9-46E5-9013-D179D93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6E34D5-EF49-4430-93AB-784D927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E9D809D-A7AA-4E24-8396-9E2E05D0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79DD26D-8B7B-4051-A0A7-1E16F74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FB25F9-E06D-4E40-8E32-9E1C1A6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B542B-6186-430E-BFD1-FB6C77D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0FDAE4-C113-45FE-BEA5-E0A749CA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59AFE6-43A3-475F-9169-AA3879E0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FC6F24-508F-4B9D-8285-3EB28C4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AD152C-C3EC-4054-9B61-90ED8C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0BF4D2-F189-4941-AE6D-BEFA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65D83-DD8F-4BB1-87AD-D482C3B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1384BBE-D187-4EDC-AE0F-35D5DFB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6F51AA-7423-4E97-B9C7-443C8C0B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348D00-6958-49DF-9B3D-58CDEF5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D5460A-A98E-402B-BBB0-208A5AB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C14EC8-9890-43DB-B530-6F48BD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A8D812-302F-4F90-A3A7-482910C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9123EC-1FFA-46CB-8871-EAF17D6C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AD4AA6-8077-4EAF-AE9E-7D9FB52B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1FFD-5D10-463C-B7CE-F9E5B303546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6705BA-E28C-4DA2-8032-24F203AC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F03837-9D8E-4C34-9AD5-4D3CA46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0E499EAA-FCF4-4E79-97FA-B59BB8589E07}"/>
              </a:ext>
            </a:extLst>
          </p:cNvPr>
          <p:cNvSpPr/>
          <p:nvPr/>
        </p:nvSpPr>
        <p:spPr>
          <a:xfrm>
            <a:off x="153047" y="3314315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91A5C0A-177D-4ACA-8DD2-D94B3FB40640}"/>
              </a:ext>
            </a:extLst>
          </p:cNvPr>
          <p:cNvSpPr/>
          <p:nvPr/>
        </p:nvSpPr>
        <p:spPr>
          <a:xfrm>
            <a:off x="6850770" y="403870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#2: </a:t>
            </a:r>
            <a:r>
              <a:rPr lang="en-US" sz="800" dirty="0">
                <a:solidFill>
                  <a:schemeClr val="bg1"/>
                </a:solidFill>
              </a:rPr>
              <a:t>download the assets </a:t>
            </a:r>
            <a:r>
              <a:rPr lang="en-US" sz="800" dirty="0" smtClean="0">
                <a:solidFill>
                  <a:schemeClr val="bg1"/>
                </a:solidFill>
              </a:rPr>
              <a:t>(</a:t>
            </a:r>
            <a:r>
              <a:rPr lang="en-US" sz="800" dirty="0" smtClean="0">
                <a:solidFill>
                  <a:schemeClr val="bg1"/>
                </a:solidFill>
              </a:rPr>
              <a:t>PW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366D73E-0760-4975-B2C4-E248393EE7D1}"/>
              </a:ext>
            </a:extLst>
          </p:cNvPr>
          <p:cNvSpPr/>
          <p:nvPr/>
        </p:nvSpPr>
        <p:spPr>
          <a:xfrm>
            <a:off x="3835310" y="3410209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#3: </a:t>
            </a:r>
            <a:r>
              <a:rPr lang="en-US" sz="800" dirty="0">
                <a:solidFill>
                  <a:schemeClr val="bg1"/>
                </a:solidFill>
              </a:rPr>
              <a:t>designing the level </a:t>
            </a:r>
            <a:r>
              <a:rPr lang="en-US" sz="800" dirty="0" smtClean="0">
                <a:solidFill>
                  <a:schemeClr val="bg1"/>
                </a:solidFill>
              </a:rPr>
              <a:t>(</a:t>
            </a:r>
            <a:r>
              <a:rPr lang="en-US" sz="800" dirty="0" smtClean="0">
                <a:solidFill>
                  <a:schemeClr val="bg1"/>
                </a:solidFill>
              </a:rPr>
              <a:t>PW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4A551E9-DD03-48FA-A197-301DCA32452A}"/>
              </a:ext>
            </a:extLst>
          </p:cNvPr>
          <p:cNvSpPr/>
          <p:nvPr/>
        </p:nvSpPr>
        <p:spPr>
          <a:xfrm>
            <a:off x="5192324" y="339480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#4  </a:t>
            </a:r>
            <a:r>
              <a:rPr lang="en-US" sz="800" dirty="0">
                <a:solidFill>
                  <a:schemeClr val="bg1"/>
                </a:solidFill>
              </a:rPr>
              <a:t>building the level </a:t>
            </a:r>
            <a:r>
              <a:rPr lang="en-US" sz="800" dirty="0" smtClean="0">
                <a:solidFill>
                  <a:schemeClr val="bg1"/>
                </a:solidFill>
              </a:rPr>
              <a:t>(</a:t>
            </a:r>
            <a:r>
              <a:rPr lang="en-US" sz="800" dirty="0" smtClean="0">
                <a:solidFill>
                  <a:schemeClr val="bg1"/>
                </a:solidFill>
              </a:rPr>
              <a:t>PW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2FF60AC-91EF-4D69-ACB9-CC146BDC6526}"/>
              </a:ext>
            </a:extLst>
          </p:cNvPr>
          <p:cNvSpPr/>
          <p:nvPr/>
        </p:nvSpPr>
        <p:spPr>
          <a:xfrm>
            <a:off x="3811286" y="4033434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#6: </a:t>
            </a:r>
            <a:r>
              <a:rPr lang="en-US" sz="800" dirty="0">
                <a:solidFill>
                  <a:schemeClr val="bg1"/>
                </a:solidFill>
              </a:rPr>
              <a:t>download sounds </a:t>
            </a:r>
            <a:r>
              <a:rPr lang="en-US" sz="800" dirty="0" smtClean="0">
                <a:solidFill>
                  <a:schemeClr val="bg1"/>
                </a:solidFill>
              </a:rPr>
              <a:t>(</a:t>
            </a:r>
            <a:r>
              <a:rPr lang="en-US" sz="800" dirty="0" smtClean="0">
                <a:solidFill>
                  <a:schemeClr val="bg1"/>
                </a:solidFill>
              </a:rPr>
              <a:t>PW)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0CB5917-D9C5-4F78-B41A-F70D3EFFCF26}"/>
              </a:ext>
            </a:extLst>
          </p:cNvPr>
          <p:cNvSpPr/>
          <p:nvPr/>
        </p:nvSpPr>
        <p:spPr>
          <a:xfrm>
            <a:off x="6850771" y="345838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#1: Finish the base game (PW)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AFE952-47A5-42E2-A2EC-FF7ABEA49A89}"/>
              </a:ext>
            </a:extLst>
          </p:cNvPr>
          <p:cNvSpPr txBox="1"/>
          <p:nvPr/>
        </p:nvSpPr>
        <p:spPr>
          <a:xfrm>
            <a:off x="4615529" y="0"/>
            <a:ext cx="2960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</a:t>
            </a:r>
          </a:p>
          <a:p>
            <a:pPr algn="ctr"/>
            <a:r>
              <a:rPr lang="en-US" sz="2800" dirty="0"/>
              <a:t>Agile Team #: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16E663B-7C2E-4835-91C1-5C8FB8698420}"/>
              </a:ext>
            </a:extLst>
          </p:cNvPr>
          <p:cNvGraphicFramePr>
            <a:graphicFrameLocks noGrp="1"/>
          </p:cNvGraphicFramePr>
          <p:nvPr/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3008470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85357"/>
              </p:ext>
            </p:extLst>
          </p:nvPr>
        </p:nvGraphicFramePr>
        <p:xfrm>
          <a:off x="109776" y="1970800"/>
          <a:ext cx="3454833" cy="213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Dungeon 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Minotaur Boss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294935262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8478F167-F54D-4494-B080-8293697F6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75592"/>
              </p:ext>
            </p:extLst>
          </p:nvPr>
        </p:nvGraphicFramePr>
        <p:xfrm>
          <a:off x="153046" y="3410209"/>
          <a:ext cx="3454833" cy="319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327900546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656358195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4157299240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3278814320"/>
                    </a:ext>
                  </a:extLst>
                </a:gridCol>
              </a:tblGrid>
              <a:tr h="3199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Dungeon </a:t>
                      </a:r>
                      <a:r>
                        <a:rPr lang="en-US" sz="800" u="none" strike="noStrike" dirty="0">
                          <a:effectLst/>
                        </a:rPr>
                        <a:t>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scenario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</a:t>
                      </a:r>
                      <a:r>
                        <a:rPr lang="en-US" sz="800" u="none" strike="noStrike" dirty="0" smtClean="0">
                          <a:effectLst/>
                        </a:rPr>
                        <a:t>ust </a:t>
                      </a:r>
                      <a:r>
                        <a:rPr lang="en-US" sz="800" u="none" strike="noStrike" dirty="0">
                          <a:effectLst/>
                        </a:rPr>
                        <a:t>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210321058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8911F9B-762D-4D9D-8D59-8C7C40A1A285}"/>
              </a:ext>
            </a:extLst>
          </p:cNvPr>
          <p:cNvSpPr/>
          <p:nvPr/>
        </p:nvSpPr>
        <p:spPr>
          <a:xfrm>
            <a:off x="9480291" y="182487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minotaur meshes and features (KL)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99DA91-943D-48DA-AAB3-0895C2AAF047}"/>
              </a:ext>
            </a:extLst>
          </p:cNvPr>
          <p:cNvSpPr/>
          <p:nvPr/>
        </p:nvSpPr>
        <p:spPr>
          <a:xfrm>
            <a:off x="5178810" y="176440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#3: </a:t>
            </a:r>
            <a:r>
              <a:rPr lang="en-US" sz="800" dirty="0">
                <a:solidFill>
                  <a:schemeClr val="bg1"/>
                </a:solidFill>
              </a:rPr>
              <a:t>code to follow the player (KL)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3928562" y="176440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#4  </a:t>
            </a:r>
            <a:r>
              <a:rPr lang="en-US" sz="800" dirty="0">
                <a:solidFill>
                  <a:schemeClr val="bg1"/>
                </a:solidFill>
              </a:rPr>
              <a:t>kill the player (KL)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259293-E6C8-47AE-BC2A-1303E5B6370B}"/>
              </a:ext>
            </a:extLst>
          </p:cNvPr>
          <p:cNvSpPr/>
          <p:nvPr/>
        </p:nvSpPr>
        <p:spPr>
          <a:xfrm>
            <a:off x="5192324" y="4033434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#5 </a:t>
            </a:r>
            <a:r>
              <a:rPr lang="en-US" sz="800" dirty="0">
                <a:solidFill>
                  <a:schemeClr val="bg1"/>
                </a:solidFill>
              </a:rPr>
              <a:t>implementing </a:t>
            </a:r>
            <a:r>
              <a:rPr lang="en-US" sz="800" dirty="0" smtClean="0">
                <a:solidFill>
                  <a:schemeClr val="bg1"/>
                </a:solidFill>
              </a:rPr>
              <a:t>minotaur (KL)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2FF60AC-91EF-4D69-ACB9-CC146BDC6526}"/>
              </a:ext>
            </a:extLst>
          </p:cNvPr>
          <p:cNvSpPr/>
          <p:nvPr/>
        </p:nvSpPr>
        <p:spPr>
          <a:xfrm>
            <a:off x="6863054" y="18273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#2: finish base game(KL)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2FF60AC-91EF-4D69-ACB9-CC146BDC6526}"/>
              </a:ext>
            </a:extLst>
          </p:cNvPr>
          <p:cNvSpPr/>
          <p:nvPr/>
        </p:nvSpPr>
        <p:spPr>
          <a:xfrm>
            <a:off x="3898363" y="235613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#5: </a:t>
            </a:r>
            <a:r>
              <a:rPr lang="en-US" sz="800" dirty="0" smtClean="0">
                <a:solidFill>
                  <a:schemeClr val="bg1"/>
                </a:solidFill>
              </a:rPr>
              <a:t>Make boss killable (KL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2D851B6-714A-4883-8D4E-754A7ED882BA}"/>
              </a:ext>
            </a:extLst>
          </p:cNvPr>
          <p:cNvSpPr/>
          <p:nvPr/>
        </p:nvSpPr>
        <p:spPr>
          <a:xfrm>
            <a:off x="109775" y="3281232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2FF60AC-91EF-4D69-ACB9-CC146BDC6526}"/>
              </a:ext>
            </a:extLst>
          </p:cNvPr>
          <p:cNvSpPr/>
          <p:nvPr/>
        </p:nvSpPr>
        <p:spPr>
          <a:xfrm>
            <a:off x="6709480" y="321628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</a:t>
            </a:r>
            <a:r>
              <a:rPr lang="en-US" sz="800" dirty="0" smtClean="0">
                <a:solidFill>
                  <a:schemeClr val="bg1"/>
                </a:solidFill>
              </a:rPr>
              <a:t>finish base game(SM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0CB5917-D9C5-4F78-B41A-F70D3EFFCF26}"/>
              </a:ext>
            </a:extLst>
          </p:cNvPr>
          <p:cNvSpPr/>
          <p:nvPr/>
        </p:nvSpPr>
        <p:spPr>
          <a:xfrm>
            <a:off x="3884742" y="393336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</a:t>
            </a:r>
            <a:r>
              <a:rPr lang="en-US" sz="800" dirty="0" smtClean="0">
                <a:solidFill>
                  <a:schemeClr val="bg1"/>
                </a:solidFill>
              </a:rPr>
              <a:t>Create display (SM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26B1B57-39F1-4784-BB8C-D498B044853A}"/>
              </a:ext>
            </a:extLst>
          </p:cNvPr>
          <p:cNvSpPr/>
          <p:nvPr/>
        </p:nvSpPr>
        <p:spPr>
          <a:xfrm>
            <a:off x="5210662" y="322500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#3</a:t>
            </a:r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smtClean="0">
                <a:solidFill>
                  <a:schemeClr val="bg1"/>
                </a:solidFill>
              </a:rPr>
              <a:t>Track and display kill count(SM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AFE952-47A5-42E2-A2EC-FF7ABEA49A89}"/>
              </a:ext>
            </a:extLst>
          </p:cNvPr>
          <p:cNvSpPr txBox="1"/>
          <p:nvPr/>
        </p:nvSpPr>
        <p:spPr>
          <a:xfrm>
            <a:off x="4615529" y="0"/>
            <a:ext cx="2960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</a:t>
            </a:r>
          </a:p>
          <a:p>
            <a:pPr algn="ctr"/>
            <a:r>
              <a:rPr lang="en-US" sz="2800" dirty="0"/>
              <a:t>Agile Team #: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76471"/>
              </p:ext>
            </p:extLst>
          </p:nvPr>
        </p:nvGraphicFramePr>
        <p:xfrm>
          <a:off x="109775" y="3474867"/>
          <a:ext cx="3454833" cy="241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952852968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55182559"/>
                    </a:ext>
                  </a:extLst>
                </a:gridCol>
              </a:tblGrid>
              <a:tr h="241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Dungeon 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Scoring</a:t>
                      </a:r>
                      <a:r>
                        <a:rPr lang="en-US" sz="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System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Should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28802"/>
              </p:ext>
            </p:extLst>
          </p:nvPr>
        </p:nvGraphicFramePr>
        <p:xfrm>
          <a:off x="109776" y="1970800"/>
          <a:ext cx="3454833" cy="213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xmlns="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xmlns="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xmlns="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xmlns="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Dungeon 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flamethrower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smtClean="0">
                          <a:effectLst/>
                        </a:rPr>
                        <a:t>Nice</a:t>
                      </a:r>
                      <a:r>
                        <a:rPr lang="en-US" sz="800" u="none" strike="noStrike" baseline="0" dirty="0" smtClean="0">
                          <a:effectLst/>
                        </a:rPr>
                        <a:t> to </a:t>
                      </a:r>
                      <a:r>
                        <a:rPr lang="en-US" sz="800" u="none" strike="noStrike" dirty="0" smtClean="0">
                          <a:effectLst/>
                        </a:rPr>
                        <a:t>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xmlns="" val="29493526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8911F9B-762D-4D9D-8D59-8C7C40A1A285}"/>
              </a:ext>
            </a:extLst>
          </p:cNvPr>
          <p:cNvSpPr/>
          <p:nvPr/>
        </p:nvSpPr>
        <p:spPr>
          <a:xfrm>
            <a:off x="3875137" y="1934229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#2: </a:t>
            </a:r>
            <a:r>
              <a:rPr lang="en-US" sz="800" dirty="0">
                <a:solidFill>
                  <a:schemeClr val="bg1"/>
                </a:solidFill>
              </a:rPr>
              <a:t>getting models and assets </a:t>
            </a:r>
            <a:r>
              <a:rPr lang="en-US" sz="800" dirty="0" smtClean="0">
                <a:solidFill>
                  <a:schemeClr val="bg1"/>
                </a:solidFill>
              </a:rPr>
              <a:t>(</a:t>
            </a:r>
            <a:r>
              <a:rPr lang="en-US" sz="800" dirty="0" smtClean="0">
                <a:solidFill>
                  <a:schemeClr val="bg1"/>
                </a:solidFill>
              </a:rPr>
              <a:t>AQ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BD8C12D-0590-401B-9810-3C70D06503BB}"/>
              </a:ext>
            </a:extLst>
          </p:cNvPr>
          <p:cNvSpPr/>
          <p:nvPr/>
        </p:nvSpPr>
        <p:spPr>
          <a:xfrm>
            <a:off x="5246570" y="186825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</a:t>
            </a:r>
            <a:r>
              <a:rPr lang="en-US" sz="800" dirty="0" smtClean="0">
                <a:solidFill>
                  <a:schemeClr val="bg1"/>
                </a:solidFill>
              </a:rPr>
              <a:t>3 Implement </a:t>
            </a:r>
            <a:r>
              <a:rPr lang="en-US" sz="800" dirty="0" smtClean="0">
                <a:solidFill>
                  <a:schemeClr val="bg1"/>
                </a:solidFill>
              </a:rPr>
              <a:t>secondary fire mode into tank</a:t>
            </a:r>
            <a:r>
              <a:rPr lang="en-US" sz="800" dirty="0" smtClean="0">
                <a:solidFill>
                  <a:schemeClr val="bg1"/>
                </a:solidFill>
              </a:rPr>
              <a:t> (</a:t>
            </a:r>
            <a:r>
              <a:rPr lang="en-US" sz="800" dirty="0" smtClean="0">
                <a:solidFill>
                  <a:schemeClr val="bg1"/>
                </a:solidFill>
              </a:rPr>
              <a:t>AQ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6CC570B-E192-42B0-8391-E17D896BC0A2}"/>
              </a:ext>
            </a:extLst>
          </p:cNvPr>
          <p:cNvSpPr/>
          <p:nvPr/>
        </p:nvSpPr>
        <p:spPr>
          <a:xfrm>
            <a:off x="5210662" y="393336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#4</a:t>
            </a:r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Track and display accuracy </a:t>
            </a:r>
            <a:r>
              <a:rPr lang="en-US" sz="800" dirty="0" smtClean="0">
                <a:solidFill>
                  <a:schemeClr val="bg1"/>
                </a:solidFill>
              </a:rPr>
              <a:t>(SM)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2FF60AC-91EF-4D69-ACB9-CC146BDC6526}"/>
              </a:ext>
            </a:extLst>
          </p:cNvPr>
          <p:cNvSpPr/>
          <p:nvPr/>
        </p:nvSpPr>
        <p:spPr>
          <a:xfrm>
            <a:off x="6747837" y="196909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</a:t>
            </a:r>
            <a:r>
              <a:rPr lang="en-US" sz="800" dirty="0" smtClean="0">
                <a:solidFill>
                  <a:schemeClr val="bg1"/>
                </a:solidFill>
              </a:rPr>
              <a:t>finish base game(AQ)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2FF60AC-91EF-4D69-ACB9-CC146BDC6526}"/>
              </a:ext>
            </a:extLst>
          </p:cNvPr>
          <p:cNvSpPr/>
          <p:nvPr/>
        </p:nvSpPr>
        <p:spPr>
          <a:xfrm>
            <a:off x="3856082" y="2508694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#4: Testing (AQ)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254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Barnett</dc:creator>
  <cp:lastModifiedBy>Sean Massa</cp:lastModifiedBy>
  <cp:revision>23</cp:revision>
  <dcterms:created xsi:type="dcterms:W3CDTF">2020-09-17T21:14:54Z</dcterms:created>
  <dcterms:modified xsi:type="dcterms:W3CDTF">2020-10-07T00:29:17Z</dcterms:modified>
</cp:coreProperties>
</file>