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69" r:id="rId8"/>
    <p:sldId id="261" r:id="rId9"/>
    <p:sldId id="276" r:id="rId10"/>
    <p:sldId id="260" r:id="rId11"/>
    <p:sldId id="279" r:id="rId12"/>
    <p:sldId id="262" r:id="rId13"/>
    <p:sldId id="270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E4A"/>
    <a:srgbClr val="218A6C"/>
    <a:srgbClr val="269F7C"/>
    <a:srgbClr val="35D5A5"/>
    <a:srgbClr val="5F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78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 rot="18903126">
            <a:off x="3371555" y="951014"/>
            <a:ext cx="2400890" cy="2400890"/>
            <a:chOff x="2162805" y="895524"/>
            <a:chExt cx="2547170" cy="2547170"/>
          </a:xfrm>
        </p:grpSpPr>
        <p:sp>
          <p:nvSpPr>
            <p:cNvPr id="4" name="矩形 3"/>
            <p:cNvSpPr/>
            <p:nvPr/>
          </p:nvSpPr>
          <p:spPr>
            <a:xfrm>
              <a:off x="2162805" y="895524"/>
              <a:ext cx="2547170" cy="2547170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436390" y="921981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2162805" y="3411335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>
              <a:off x="1558633" y="1541136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 rot="5400000">
              <a:off x="4039645" y="2805902"/>
              <a:ext cx="1273585" cy="0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363707" y="1104739"/>
            <a:ext cx="44165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学生管理系统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69029" y="1975385"/>
            <a:ext cx="30059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总结报告</a:t>
            </a:r>
          </a:p>
        </p:txBody>
      </p:sp>
      <p:grpSp>
        <p:nvGrpSpPr>
          <p:cNvPr id="32" name="组 31"/>
          <p:cNvGrpSpPr/>
          <p:nvPr/>
        </p:nvGrpSpPr>
        <p:grpSpPr>
          <a:xfrm>
            <a:off x="3505234" y="4272128"/>
            <a:ext cx="2133532" cy="347987"/>
            <a:chOff x="3187282" y="4272128"/>
            <a:chExt cx="2133532" cy="347987"/>
          </a:xfrm>
        </p:grpSpPr>
        <p:sp>
          <p:nvSpPr>
            <p:cNvPr id="14" name="矩形 13"/>
            <p:cNvSpPr/>
            <p:nvPr/>
          </p:nvSpPr>
          <p:spPr>
            <a:xfrm>
              <a:off x="3187282" y="4272128"/>
              <a:ext cx="2133532" cy="347987"/>
            </a:xfrm>
            <a:prstGeom prst="rect">
              <a:avLst/>
            </a:prstGeom>
            <a:solidFill>
              <a:srgbClr val="5FEF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03763" y="4320556"/>
              <a:ext cx="1321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PRESENTED BY SE-2</a:t>
              </a:r>
              <a:endParaRPr kumimoji="1"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168251" y="3165128"/>
            <a:ext cx="4551053" cy="1993024"/>
            <a:chOff x="6327011" y="3165128"/>
            <a:chExt cx="4551053" cy="1993024"/>
          </a:xfrm>
        </p:grpSpPr>
        <p:grpSp>
          <p:nvGrpSpPr>
            <p:cNvPr id="19" name="组 18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6" idx="0"/>
                <a:endCxn id="16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9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2" name="直线连接符 21"/>
              <p:cNvCxnSpPr>
                <a:stCxn id="21" idx="0"/>
                <a:endCxn id="21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 flipH="1" flipV="1">
            <a:off x="-1575449" y="-17638"/>
            <a:ext cx="4551053" cy="1993024"/>
            <a:chOff x="402521" y="707196"/>
            <a:chExt cx="4551053" cy="1993024"/>
          </a:xfrm>
        </p:grpSpPr>
        <p:grpSp>
          <p:nvGrpSpPr>
            <p:cNvPr id="23" name="组 22"/>
            <p:cNvGrpSpPr/>
            <p:nvPr/>
          </p:nvGrpSpPr>
          <p:grpSpPr>
            <a:xfrm>
              <a:off x="1108111" y="707196"/>
              <a:ext cx="3845463" cy="1993024"/>
              <a:chOff x="7032601" y="3165128"/>
              <a:chExt cx="3845463" cy="199302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" name="直线连接符 24"/>
              <p:cNvCxnSpPr>
                <a:stCxn id="24" idx="0"/>
                <a:endCxn id="24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>
            <a:xfrm>
              <a:off x="402521" y="1513374"/>
              <a:ext cx="2289973" cy="1186846"/>
              <a:chOff x="7032601" y="3165128"/>
              <a:chExt cx="3845463" cy="1993024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线连接符 27"/>
              <p:cNvCxnSpPr>
                <a:stCxn id="27" idx="0"/>
                <a:endCxn id="2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/>
          <p:cNvSpPr txBox="1"/>
          <p:nvPr/>
        </p:nvSpPr>
        <p:spPr>
          <a:xfrm>
            <a:off x="7669207" y="141501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404097" y="718182"/>
              <a:ext cx="1399084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04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程序特色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188147"/>
            <a:ext cx="9144000" cy="321000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03847" y="13580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5FEFCD"/>
                </a:solidFill>
              </a:rPr>
              <a:t>程序特色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03847" y="1804281"/>
            <a:ext cx="40395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本程序最大的特点在于代码以工程形式建立，函数功能明确，方便维护。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菜单设计简洁 ， 便于用户使用。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尝试登陆有做严格限制，防止用户恶意登陆。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多文件接口，对于成绩和科目进行文件操作，方便管理。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对于每一个函数都进行了测试，保证全部运行通过。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结构合理，方便后续的维护和扩展。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8" y="1281231"/>
            <a:ext cx="3962400" cy="28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16366" y="1094719"/>
            <a:ext cx="37112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500" dirty="0">
                <a:solidFill>
                  <a:schemeClr val="bg1"/>
                </a:solidFill>
              </a:rPr>
              <a:t>感谢观看！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31930" y="1975386"/>
            <a:ext cx="5680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THANK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YOU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WATCHING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470037" y="3511117"/>
            <a:ext cx="3249267" cy="1684028"/>
            <a:chOff x="7032601" y="3165128"/>
            <a:chExt cx="3845463" cy="1993024"/>
          </a:xfrm>
        </p:grpSpPr>
        <p:sp>
          <p:nvSpPr>
            <p:cNvPr id="16" name="等腰三角形 15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0"/>
              <a:endCxn id="16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19"/>
          <p:cNvGrpSpPr/>
          <p:nvPr/>
        </p:nvGrpSpPr>
        <p:grpSpPr>
          <a:xfrm>
            <a:off x="6873841" y="4192306"/>
            <a:ext cx="1934938" cy="1002839"/>
            <a:chOff x="7032601" y="3165128"/>
            <a:chExt cx="3845463" cy="1993024"/>
          </a:xfrm>
        </p:grpSpPr>
        <p:sp>
          <p:nvSpPr>
            <p:cNvPr id="21" name="等腰三角形 20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/>
            <p:cNvCxnSpPr>
              <a:stCxn id="21" idx="0"/>
              <a:endCxn id="21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 30"/>
          <p:cNvGrpSpPr/>
          <p:nvPr/>
        </p:nvGrpSpPr>
        <p:grpSpPr>
          <a:xfrm>
            <a:off x="4220770" y="3511117"/>
            <a:ext cx="3249267" cy="1684028"/>
            <a:chOff x="7032601" y="3165128"/>
            <a:chExt cx="3845463" cy="1993024"/>
          </a:xfrm>
        </p:grpSpPr>
        <p:sp>
          <p:nvSpPr>
            <p:cNvPr id="34" name="等腰三角形 33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连接符 34"/>
            <p:cNvCxnSpPr>
              <a:stCxn id="34" idx="0"/>
              <a:endCxn id="34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3675471" y="4504241"/>
            <a:ext cx="1304802" cy="676252"/>
            <a:chOff x="7032601" y="3165128"/>
            <a:chExt cx="3845463" cy="1993024"/>
          </a:xfrm>
        </p:grpSpPr>
        <p:sp>
          <p:nvSpPr>
            <p:cNvPr id="37" name="等腰三角形 36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>
              <a:stCxn id="37" idx="0"/>
              <a:endCxn id="37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2118849" y="3931846"/>
            <a:ext cx="2409216" cy="1248648"/>
            <a:chOff x="7032601" y="3165128"/>
            <a:chExt cx="3845463" cy="1993024"/>
          </a:xfrm>
        </p:grpSpPr>
        <p:sp>
          <p:nvSpPr>
            <p:cNvPr id="40" name="等腰三角形 39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>
              <a:stCxn id="40" idx="0"/>
              <a:endCxn id="40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705590" y="3533604"/>
            <a:ext cx="3177607" cy="1646889"/>
            <a:chOff x="7032601" y="3165128"/>
            <a:chExt cx="3845463" cy="1993024"/>
          </a:xfrm>
        </p:grpSpPr>
        <p:sp>
          <p:nvSpPr>
            <p:cNvPr id="43" name="等腰三角形 42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连接符 43"/>
            <p:cNvCxnSpPr>
              <a:stCxn id="43" idx="0"/>
              <a:endCxn id="43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-1160348" y="3630337"/>
            <a:ext cx="2990965" cy="1550156"/>
            <a:chOff x="7032601" y="3165128"/>
            <a:chExt cx="3845463" cy="1993024"/>
          </a:xfrm>
        </p:grpSpPr>
        <p:sp>
          <p:nvSpPr>
            <p:cNvPr id="46" name="等腰三角形 45"/>
            <p:cNvSpPr/>
            <p:nvPr/>
          </p:nvSpPr>
          <p:spPr>
            <a:xfrm>
              <a:off x="7032601" y="3165128"/>
              <a:ext cx="3845463" cy="1993024"/>
            </a:xfrm>
            <a:prstGeom prst="triangle">
              <a:avLst/>
            </a:prstGeom>
            <a:solidFill>
              <a:srgbClr val="5FEFCD">
                <a:alpha val="3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直线连接符 46"/>
            <p:cNvCxnSpPr>
              <a:stCxn id="46" idx="0"/>
              <a:endCxn id="46" idx="2"/>
            </p:cNvCxnSpPr>
            <p:nvPr/>
          </p:nvCxnSpPr>
          <p:spPr>
            <a:xfrm flipH="1">
              <a:off x="7032601" y="3165128"/>
              <a:ext cx="1922732" cy="1993024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3505234" y="2922869"/>
            <a:ext cx="2133532" cy="347987"/>
            <a:chOff x="3187282" y="4272128"/>
            <a:chExt cx="2133532" cy="347987"/>
          </a:xfrm>
        </p:grpSpPr>
        <p:sp>
          <p:nvSpPr>
            <p:cNvPr id="48" name="矩形 47"/>
            <p:cNvSpPr/>
            <p:nvPr/>
          </p:nvSpPr>
          <p:spPr>
            <a:xfrm>
              <a:off x="3187282" y="4272128"/>
              <a:ext cx="2133532" cy="347987"/>
            </a:xfrm>
            <a:prstGeom prst="rect">
              <a:avLst/>
            </a:prstGeom>
            <a:solidFill>
              <a:srgbClr val="5FEF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597484" y="4327331"/>
              <a:ext cx="1321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PRESENTED BY SE-2</a:t>
              </a:r>
              <a:endParaRPr kumimoji="1"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2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903126">
            <a:off x="3440176" y="1169549"/>
            <a:ext cx="2263654" cy="22636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85121" y="1916656"/>
            <a:ext cx="2773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5FEFCD"/>
                </a:solidFill>
              </a:rPr>
              <a:t>CONTENTS</a:t>
            </a:r>
            <a:endParaRPr kumimoji="1" lang="zh-CN" altLang="en-US" sz="4000" b="1" dirty="0">
              <a:solidFill>
                <a:srgbClr val="5FEFCD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7135" y="572547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01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00852" y="7740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系统功能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0852" y="1232187"/>
            <a:ext cx="2169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有关系统主要实现的功能</a:t>
            </a:r>
            <a:r>
              <a:rPr lang="zh-CN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773460" y="572547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03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77177" y="7740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477177" y="1232187"/>
            <a:ext cx="2169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每一个小组成员的详细分工，每个人负责的相关函数。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7135" y="2586404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02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00852" y="2787911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逻辑结构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00852" y="3246044"/>
            <a:ext cx="2169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对于每一个功能实现函数的逻辑分析和解释。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73460" y="2586404"/>
            <a:ext cx="756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rgbClr val="5FEFCD"/>
                </a:solidFill>
              </a:rPr>
              <a:t>04</a:t>
            </a:r>
            <a:endParaRPr kumimoji="1" lang="zh-CN" altLang="en-US" sz="4400" dirty="0">
              <a:solidFill>
                <a:srgbClr val="5FEFCD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77177" y="2787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程序特色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477177" y="3246044"/>
            <a:ext cx="2169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对于程序自身特点的介绍。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01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系统功能</a:t>
            </a: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3" name="矩形 2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404096" y="718182"/>
              <a:ext cx="1399084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01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系统功能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2724" y="3237378"/>
            <a:ext cx="3387531" cy="1593539"/>
          </a:xfrm>
          <a:prstGeom prst="rect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4321322" y="2600883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736175" y="925332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rot="5400000" flipV="1">
            <a:off x="4094626" y="2828188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rot="5400000" flipV="1">
            <a:off x="962872" y="699241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42723" y="3272578"/>
            <a:ext cx="3598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用户管理登陆 ： 登陆和修改密码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学生信息管理 ： 删除学生信息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修改学生信息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添加学生信息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学生成绩管理：添加成绩  辅导员管理：删除辅导员信息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修改成绩                      添加辅导员信息                       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删除成绩                      修改辅导员信息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800" dirty="0"/>
          </a:p>
        </p:txBody>
      </p:sp>
      <p:sp>
        <p:nvSpPr>
          <p:cNvPr id="26" name="矩形 25"/>
          <p:cNvSpPr/>
          <p:nvPr/>
        </p:nvSpPr>
        <p:spPr>
          <a:xfrm>
            <a:off x="4884686" y="3237378"/>
            <a:ext cx="3387531" cy="1593539"/>
          </a:xfrm>
          <a:prstGeom prst="rect">
            <a:avLst/>
          </a:prstGeom>
          <a:solidFill>
            <a:srgbClr val="5FEFCD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8363285" y="2600883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778138" y="925332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rot="5400000" flipV="1">
            <a:off x="8136589" y="2828188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rot="5400000" flipV="1">
            <a:off x="5004835" y="699241"/>
            <a:ext cx="0" cy="475147"/>
          </a:xfrm>
          <a:prstGeom prst="line">
            <a:avLst/>
          </a:prstGeom>
          <a:ln w="19050" cmpd="sng">
            <a:solidFill>
              <a:srgbClr val="5FEF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4689" y="3311347"/>
            <a:ext cx="33875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学生科目管理 ： 添加学生科目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                           </a:t>
            </a:r>
            <a:r>
              <a:rPr lang="zh-CN" altLang="en-US" sz="1000" dirty="0">
                <a:solidFill>
                  <a:schemeClr val="bg1"/>
                </a:solidFill>
              </a:rPr>
              <a:t>修改学生科目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                           </a:t>
            </a:r>
            <a:r>
              <a:rPr lang="zh-CN" altLang="en-US" sz="1000" dirty="0">
                <a:solidFill>
                  <a:schemeClr val="bg1"/>
                </a:solidFill>
              </a:rPr>
              <a:t>删除学生科目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浏览查询：查找学生信息     浏览学生信息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                  </a:t>
            </a:r>
            <a:r>
              <a:rPr lang="zh-CN" altLang="en-US" sz="1000" dirty="0">
                <a:solidFill>
                  <a:schemeClr val="bg1"/>
                </a:solidFill>
              </a:rPr>
              <a:t>查找辅导员信息 浏览辅导员信息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950416"/>
            <a:ext cx="3582720" cy="21153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37" y="936814"/>
            <a:ext cx="3585147" cy="21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02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逻辑结构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4" name="矩形 13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404096" y="718182"/>
              <a:ext cx="1399084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02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逻辑结构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51" y="1064600"/>
            <a:ext cx="5321251" cy="36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03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625925" y="1415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  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26760" y="282052"/>
            <a:ext cx="3615722" cy="475147"/>
            <a:chOff x="1094089" y="622791"/>
            <a:chExt cx="3968517" cy="638281"/>
          </a:xfrm>
        </p:grpSpPr>
        <p:sp>
          <p:nvSpPr>
            <p:cNvPr id="11" name="矩形 10"/>
            <p:cNvSpPr/>
            <p:nvPr/>
          </p:nvSpPr>
          <p:spPr>
            <a:xfrm>
              <a:off x="1120549" y="622791"/>
              <a:ext cx="3915597" cy="638281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/>
            <p:nvPr/>
          </p:nvCxnSpPr>
          <p:spPr>
            <a:xfrm flipV="1">
              <a:off x="5036146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/>
            <p:nvPr/>
          </p:nvCxnSpPr>
          <p:spPr>
            <a:xfrm flipV="1">
              <a:off x="1120549" y="6227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 rot="5400000" flipV="1">
              <a:off x="4743466" y="916291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 rot="5400000" flipV="1">
              <a:off x="1413230" y="330922"/>
              <a:ext cx="0" cy="638281"/>
            </a:xfrm>
            <a:prstGeom prst="line">
              <a:avLst/>
            </a:prstGeom>
            <a:ln w="57150" cmpd="sng">
              <a:solidFill>
                <a:srgbClr val="5FEFC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404096" y="718182"/>
              <a:ext cx="1399084" cy="4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5FEFCD"/>
                  </a:solidFill>
                </a:rPr>
                <a:t>03</a:t>
              </a:r>
              <a:r>
                <a:rPr kumimoji="1" lang="zh-CN" altLang="en-US" sz="1500" dirty="0">
                  <a:solidFill>
                    <a:schemeClr val="bg1"/>
                  </a:solidFill>
                </a:rPr>
                <a:t>  小组分工</a:t>
              </a:r>
            </a:p>
          </p:txBody>
        </p:sp>
      </p:grpSp>
      <p:sp>
        <p:nvSpPr>
          <p:cNvPr id="13" name="对角圆角矩形 12"/>
          <p:cNvSpPr/>
          <p:nvPr/>
        </p:nvSpPr>
        <p:spPr>
          <a:xfrm>
            <a:off x="1024007" y="1267519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4"/>
          <p:cNvSpPr/>
          <p:nvPr/>
        </p:nvSpPr>
        <p:spPr>
          <a:xfrm>
            <a:off x="3012087" y="1260262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角圆角矩形 15"/>
          <p:cNvSpPr/>
          <p:nvPr/>
        </p:nvSpPr>
        <p:spPr>
          <a:xfrm>
            <a:off x="4932669" y="1267518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对角圆角矩形 16"/>
          <p:cNvSpPr/>
          <p:nvPr/>
        </p:nvSpPr>
        <p:spPr>
          <a:xfrm>
            <a:off x="6923344" y="1280435"/>
            <a:ext cx="1250577" cy="1231661"/>
          </a:xfrm>
          <a:prstGeom prst="round2DiagRect">
            <a:avLst/>
          </a:prstGeom>
          <a:solidFill>
            <a:srgbClr val="5FEFCD">
              <a:alpha val="3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8"/>
          <p:cNvSpPr txBox="1"/>
          <p:nvPr/>
        </p:nvSpPr>
        <p:spPr>
          <a:xfrm>
            <a:off x="614154" y="2783191"/>
            <a:ext cx="20952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吴喆涵：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StudentMarkManage.c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StudentSubjectManage.c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StudentMarkManage_Test.c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StudentSubjectManage_Test.c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设计</a:t>
            </a:r>
            <a:r>
              <a:rPr lang="en-US" altLang="zh-CN" sz="1000" dirty="0" err="1">
                <a:solidFill>
                  <a:srgbClr val="FFFFFF"/>
                </a:solidFill>
              </a:rPr>
              <a:t>ppt</a:t>
            </a:r>
            <a:r>
              <a:rPr lang="en-US" altLang="zh-CN" sz="1000" dirty="0">
                <a:solidFill>
                  <a:srgbClr val="FFFFFF"/>
                </a:solidFill>
              </a:rPr>
              <a:t> </a:t>
            </a:r>
            <a:r>
              <a:rPr lang="zh-CN" altLang="en-US" sz="1000" dirty="0">
                <a:solidFill>
                  <a:srgbClr val="FFFFFF"/>
                </a:solidFill>
              </a:rPr>
              <a:t>测试结果截屏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644812" y="2785932"/>
            <a:ext cx="2049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代子衡</a:t>
            </a:r>
            <a:r>
              <a:rPr lang="en-US" altLang="zh-CN" sz="1000" dirty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CounsellorInfoManage.c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UserManage.c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CounsellorInfoManage_Test.c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UserManage_Test.c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流程图 用例分析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4740097" y="2812250"/>
            <a:ext cx="1877426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曾麒麟</a:t>
            </a:r>
            <a:r>
              <a:rPr lang="en-US" altLang="zh-CN" sz="1000" dirty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StudentInfoManage.c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StudentInfoManage_Teat.c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6828563" y="2872266"/>
            <a:ext cx="1594724" cy="214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林俊海</a:t>
            </a:r>
            <a:r>
              <a:rPr lang="en-US" altLang="zh-CN" sz="1000" dirty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BasicFunc.c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FileSystem.c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FileSystem_Test.c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main.c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SMS.c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SMS_Test.c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000" dirty="0" err="1">
                <a:solidFill>
                  <a:srgbClr val="FFFFFF"/>
                </a:solidFill>
              </a:rPr>
              <a:t>UnitTest.c</a:t>
            </a:r>
            <a:endParaRPr lang="en-US" altLang="zh-CN" sz="1000" dirty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所有函数接口设计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7574" y="1442309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1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85217" y="1442309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2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35940" y="1446897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3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84271" y="1465235"/>
            <a:ext cx="56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FFFFFF"/>
                </a:solidFill>
              </a:rPr>
              <a:t>4</a:t>
            </a:r>
            <a:endParaRPr kumimoji="1" lang="zh-CN" alt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559043" y="2460414"/>
            <a:ext cx="6160261" cy="2697738"/>
            <a:chOff x="6327011" y="3165128"/>
            <a:chExt cx="4551053" cy="1993024"/>
          </a:xfrm>
        </p:grpSpPr>
        <p:grpSp>
          <p:nvGrpSpPr>
            <p:cNvPr id="3" name="组 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连接符 7"/>
              <p:cNvCxnSpPr>
                <a:stCxn id="7" idx="0"/>
                <a:endCxn id="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5" name="等腰三角形 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5" idx="0"/>
                <a:endCxn id="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/>
          <p:cNvSpPr txBox="1"/>
          <p:nvPr/>
        </p:nvSpPr>
        <p:spPr>
          <a:xfrm>
            <a:off x="2841791" y="181995"/>
            <a:ext cx="343450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5000" dirty="0">
                <a:solidFill>
                  <a:srgbClr val="5FEFCD"/>
                </a:solidFill>
              </a:rPr>
              <a:t>04</a:t>
            </a:r>
            <a:endParaRPr kumimoji="1" lang="zh-CN" altLang="en-US" sz="25000" dirty="0">
              <a:solidFill>
                <a:srgbClr val="5FEFCD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 flipH="1" flipV="1">
            <a:off x="-1691773" y="0"/>
            <a:ext cx="6160261" cy="2697738"/>
            <a:chOff x="6327011" y="3165128"/>
            <a:chExt cx="4551053" cy="1993024"/>
          </a:xfrm>
        </p:grpSpPr>
        <p:grpSp>
          <p:nvGrpSpPr>
            <p:cNvPr id="13" name="组 12"/>
            <p:cNvGrpSpPr/>
            <p:nvPr/>
          </p:nvGrpSpPr>
          <p:grpSpPr>
            <a:xfrm>
              <a:off x="7032601" y="3165128"/>
              <a:ext cx="3845463" cy="1993024"/>
              <a:chOff x="7032601" y="3165128"/>
              <a:chExt cx="3845463" cy="199302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8" name="直线连接符 17"/>
              <p:cNvCxnSpPr>
                <a:stCxn id="17" idx="0"/>
                <a:endCxn id="17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 13"/>
            <p:cNvGrpSpPr/>
            <p:nvPr/>
          </p:nvGrpSpPr>
          <p:grpSpPr>
            <a:xfrm>
              <a:off x="6327011" y="3971306"/>
              <a:ext cx="2289973" cy="1186846"/>
              <a:chOff x="7032601" y="3165128"/>
              <a:chExt cx="3845463" cy="19930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7032601" y="3165128"/>
                <a:ext cx="3845463" cy="1993024"/>
              </a:xfrm>
              <a:prstGeom prst="triangle">
                <a:avLst/>
              </a:prstGeom>
              <a:solidFill>
                <a:srgbClr val="5FEFCD">
                  <a:alpha val="3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连接符 15"/>
              <p:cNvCxnSpPr>
                <a:stCxn id="15" idx="0"/>
                <a:endCxn id="15" idx="2"/>
              </p:cNvCxnSpPr>
              <p:nvPr/>
            </p:nvCxnSpPr>
            <p:spPr>
              <a:xfrm flipH="1">
                <a:off x="7032601" y="3165128"/>
                <a:ext cx="1922732" cy="1993024"/>
              </a:xfrm>
              <a:prstGeom prst="line">
                <a:avLst/>
              </a:prstGeom>
              <a:ln w="57150" cmpd="sng">
                <a:solidFill>
                  <a:srgbClr val="5FEFC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/>
        </p:nvSpPr>
        <p:spPr>
          <a:xfrm>
            <a:off x="7712488" y="141501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>
                <a:solidFill>
                  <a:schemeClr val="bg1"/>
                </a:solidFill>
              </a:rPr>
              <a:t>软件工程</a:t>
            </a:r>
            <a:r>
              <a:rPr kumimoji="1" lang="en-US" altLang="zh-CN" sz="1200" dirty="0">
                <a:solidFill>
                  <a:schemeClr val="bg1"/>
                </a:solidFill>
              </a:rPr>
              <a:t>|  SE-2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322" y="3637546"/>
            <a:ext cx="28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程序特色</a:t>
            </a:r>
          </a:p>
        </p:txBody>
      </p:sp>
    </p:spTree>
    <p:extLst>
      <p:ext uri="{BB962C8B-B14F-4D97-AF65-F5344CB8AC3E}">
        <p14:creationId xmlns:p14="http://schemas.microsoft.com/office/powerpoint/2010/main" val="571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444</TotalTime>
  <Words>380</Words>
  <Application>Microsoft Office PowerPoint</Application>
  <PresentationFormat>全屏显示(16:9)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1040469243@qq.com</cp:lastModifiedBy>
  <cp:revision>126</cp:revision>
  <dcterms:created xsi:type="dcterms:W3CDTF">2010-04-12T23:12:02Z</dcterms:created>
  <dcterms:modified xsi:type="dcterms:W3CDTF">2017-01-06T19:30:28Z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