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4F67C3-A59C-4DF1-A1AE-D8FE1BC6D6C9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40EBC1-94CE-455C-8A10-BBD872F4DFB9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3861048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 – Trabalho Semestral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5099298"/>
            <a:ext cx="6858000" cy="533400"/>
          </a:xfrm>
        </p:spPr>
        <p:txBody>
          <a:bodyPr>
            <a:normAutofit fontScale="92500"/>
          </a:bodyPr>
          <a:lstStyle/>
          <a:p>
            <a:r>
              <a:rPr lang="pt-BR" dirty="0"/>
              <a:t>PSI3214 – Laboratório de Instrumentação Elétrica, 2022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2CE17C-A02C-E417-6006-1C7388782037}"/>
              </a:ext>
            </a:extLst>
          </p:cNvPr>
          <p:cNvSpPr txBox="1"/>
          <p:nvPr/>
        </p:nvSpPr>
        <p:spPr>
          <a:xfrm>
            <a:off x="1187624" y="2690068"/>
            <a:ext cx="5090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Integrantes: Antonio Oliveira Pedroso da Cruz;</a:t>
            </a:r>
          </a:p>
          <a:p>
            <a:pPr marL="0" indent="0">
              <a:buNone/>
            </a:pPr>
            <a:r>
              <a:rPr lang="pt-BR" sz="1800" dirty="0"/>
              <a:t>                     Daniel Martins Cabanas;</a:t>
            </a:r>
          </a:p>
          <a:p>
            <a:pPr marL="0" indent="0">
              <a:buNone/>
            </a:pPr>
            <a:r>
              <a:rPr lang="pt-BR" sz="1800" dirty="0"/>
              <a:t>                     João Pedro Lima Affonso de Carvalho.</a:t>
            </a:r>
          </a:p>
        </p:txBody>
      </p:sp>
    </p:spTree>
    <p:extLst>
      <p:ext uri="{BB962C8B-B14F-4D97-AF65-F5344CB8AC3E}">
        <p14:creationId xmlns:p14="http://schemas.microsoft.com/office/powerpoint/2010/main" val="408514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Apresentação da segunda etapa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Lógica implementada no VI: filtro passa-bandas e portas OR;</a:t>
            </a:r>
          </a:p>
          <a:p>
            <a:pPr marL="0" indent="0">
              <a:buNone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59" y="2348880"/>
            <a:ext cx="5066013" cy="352839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154710" y="59492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Bloco de detecção da nota Ré para a terceira, quarta e quinta oitavas.</a:t>
            </a:r>
          </a:p>
        </p:txBody>
      </p:sp>
    </p:spTree>
    <p:extLst>
      <p:ext uri="{BB962C8B-B14F-4D97-AF65-F5344CB8AC3E}">
        <p14:creationId xmlns:p14="http://schemas.microsoft.com/office/powerpoint/2010/main" val="422227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Implementação da técnica de processamento de sinais concluída com êxito;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Suposições acerca de ruídos de baixa frequência (&lt; 125 </a:t>
            </a:r>
            <a:r>
              <a:rPr lang="pt-BR" sz="2000" dirty="0" err="1"/>
              <a:t>hz</a:t>
            </a:r>
            <a:r>
              <a:rPr lang="pt-BR" sz="2000" dirty="0"/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Conclusões quanto a melhorias;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Introdução a conceitos das próximas disciplinas do curso.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4509120"/>
            <a:ext cx="4191171" cy="16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6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Introdução teórica;</a:t>
            </a:r>
          </a:p>
          <a:p>
            <a:r>
              <a:rPr lang="pt-BR" dirty="0"/>
              <a:t>Objetivos do Trabalho;</a:t>
            </a:r>
          </a:p>
          <a:p>
            <a:r>
              <a:rPr lang="pt-BR" dirty="0"/>
              <a:t>Montagem experimental;</a:t>
            </a:r>
          </a:p>
          <a:p>
            <a:r>
              <a:rPr lang="pt-BR" dirty="0"/>
              <a:t>Apresentação da primeira etapa;</a:t>
            </a:r>
          </a:p>
          <a:p>
            <a:r>
              <a:rPr lang="pt-BR" dirty="0"/>
              <a:t>Apresentação da segunda etapa;</a:t>
            </a:r>
          </a:p>
          <a:p>
            <a:r>
              <a:rPr lang="pt-BR" dirty="0"/>
              <a:t>Conclusões.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</p:spTree>
    <p:extLst>
      <p:ext uri="{BB962C8B-B14F-4D97-AF65-F5344CB8AC3E}">
        <p14:creationId xmlns:p14="http://schemas.microsoft.com/office/powerpoint/2010/main" val="1880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Sinais: estímulos elétricos medidos através de tensões e correntes;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Processamento de sinais: objeto de estudo da engenharia elétrica;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Ferramenta matemática: Transformadas de Fourier (contínua, rápida, discreta);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TF: Descrição em módulo e fase de sinais periódicos temporais em função da frequência;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02" y="4581128"/>
            <a:ext cx="2787008" cy="16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Desenvolvimento dos conceitos de processamento de sinais para sinais sonoros (objeto de estudo);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 Aplicação das instrumentações utilizadas no curso e disponíveis no kit;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Realização de montagem experimental e de programação gráfica em </a:t>
            </a:r>
            <a:r>
              <a:rPr lang="pt-BR" sz="2000" dirty="0" err="1"/>
              <a:t>LabVIEW</a:t>
            </a:r>
            <a:r>
              <a:rPr lang="pt-BR" sz="2000" dirty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Divisão em duas etapas: decomposição espectral do sinal sonoro e interpretações de notas musicais.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</p:spTree>
    <p:extLst>
      <p:ext uri="{BB962C8B-B14F-4D97-AF65-F5344CB8AC3E}">
        <p14:creationId xmlns:p14="http://schemas.microsoft.com/office/powerpoint/2010/main" val="192828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Técnica para o processamento de sinais: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pt-BR" sz="2000" dirty="0"/>
              <a:t> Circuito físico (amplificadores, jumpers, </a:t>
            </a:r>
            <a:r>
              <a:rPr lang="pt-BR" sz="2000" dirty="0" err="1"/>
              <a:t>protoboard</a:t>
            </a:r>
            <a:r>
              <a:rPr lang="pt-BR" sz="2000" dirty="0"/>
              <a:t>, </a:t>
            </a:r>
            <a:r>
              <a:rPr lang="pt-BR" sz="2000" dirty="0" err="1"/>
              <a:t>etc</a:t>
            </a:r>
            <a:r>
              <a:rPr lang="pt-BR" sz="2000" dirty="0"/>
              <a:t>);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pt-BR" sz="2000" dirty="0"/>
              <a:t>Microcontrolador (aquisição digital e comunicação com o computador);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pt-BR" sz="2000" dirty="0"/>
              <a:t>Software para modelagem (</a:t>
            </a:r>
            <a:r>
              <a:rPr lang="pt-BR" sz="2000" dirty="0" err="1"/>
              <a:t>LabVIEW</a:t>
            </a:r>
            <a:r>
              <a:rPr lang="pt-BR" sz="2000" dirty="0"/>
              <a:t>).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09120"/>
            <a:ext cx="8686800" cy="146408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</p:spTree>
    <p:extLst>
      <p:ext uri="{BB962C8B-B14F-4D97-AF65-F5344CB8AC3E}">
        <p14:creationId xmlns:p14="http://schemas.microsoft.com/office/powerpoint/2010/main" val="33905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Captação do sinal sonoro em um microfone de eletreto;</a:t>
            </a:r>
          </a:p>
          <a:p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Amplificação do sinal analógico com um </a:t>
            </a:r>
            <a:r>
              <a:rPr lang="pt-BR" sz="2000" dirty="0" err="1"/>
              <a:t>AmpOp</a:t>
            </a:r>
            <a:r>
              <a:rPr lang="pt-BR" sz="2000" dirty="0"/>
              <a:t> – offset para garantir sinal positivo na entrada do Arduino;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Amostragem digital com </a:t>
            </a:r>
            <a:r>
              <a:rPr lang="pt-BR" sz="2000" dirty="0" err="1"/>
              <a:t>Arduino</a:t>
            </a:r>
            <a:r>
              <a:rPr lang="pt-BR" sz="2000" dirty="0"/>
              <a:t> (microcontrolador);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Programação gráfica de um instrumento virtual (VI) para os objetivos especificados.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941168"/>
            <a:ext cx="807985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Montagem experimental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Em ambas as etapas, foi utilizado o seguinte circuito: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7" y="2420888"/>
            <a:ext cx="6926817" cy="33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Apresentação da primeira etapa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Implementação do seguinte VI, que </a:t>
            </a:r>
            <a:r>
              <a:rPr lang="pt-BR" sz="2000" dirty="0" err="1"/>
              <a:t>reconstroi</a:t>
            </a:r>
            <a:r>
              <a:rPr lang="pt-BR" sz="2000" dirty="0"/>
              <a:t> o sinal amostrado pelo </a:t>
            </a:r>
            <a:r>
              <a:rPr lang="pt-BR" sz="2000" dirty="0" err="1"/>
              <a:t>Arduino</a:t>
            </a:r>
            <a:r>
              <a:rPr lang="pt-BR" sz="2000" dirty="0"/>
              <a:t> (sob as condições de </a:t>
            </a:r>
            <a:r>
              <a:rPr lang="pt-BR" sz="2000" dirty="0" err="1"/>
              <a:t>Nyquist</a:t>
            </a:r>
            <a:r>
              <a:rPr lang="pt-BR" sz="2000" dirty="0"/>
              <a:t>) e sua análise espectral: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47764" y="6063099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Parte do diagrama de blocos do VI programado, com o bloco </a:t>
            </a:r>
            <a:r>
              <a:rPr lang="pt-BR" sz="1000" dirty="0" err="1"/>
              <a:t>Spectral</a:t>
            </a:r>
            <a:r>
              <a:rPr lang="pt-BR" sz="1000" dirty="0"/>
              <a:t> </a:t>
            </a:r>
            <a:r>
              <a:rPr lang="pt-BR" sz="1000" dirty="0" err="1"/>
              <a:t>Measurements</a:t>
            </a:r>
            <a:r>
              <a:rPr lang="pt-BR" sz="1000" dirty="0"/>
              <a:t> (FFT)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D3BC3F6-C34E-681E-5D40-8E0128591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9952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F8F56B3F-6918-9436-48F1-9145FCF4B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2" y="2550082"/>
            <a:ext cx="7962180" cy="24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Apresentação da segunda etapa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Para a segunda etapa, o objetivo em pauta foi a detecção de notas musicais;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As notas musicais (C,  D,  E,  F,  G,  A,  B) são caracterizadas por suas frequências – sinais passíveis de filtragem;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0" y="16015"/>
            <a:ext cx="1113535" cy="11087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6428749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PSI3214 – 23 nov. 2022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12976"/>
            <a:ext cx="5005837" cy="28728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67744" y="6085784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Tabela de referência utilizada para as notas musicais</a:t>
            </a:r>
          </a:p>
        </p:txBody>
      </p:sp>
    </p:spTree>
    <p:extLst>
      <p:ext uri="{BB962C8B-B14F-4D97-AF65-F5344CB8AC3E}">
        <p14:creationId xmlns:p14="http://schemas.microsoft.com/office/powerpoint/2010/main" val="222497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824</TotalTime>
  <Words>498</Words>
  <Application>Microsoft Office PowerPoint</Application>
  <PresentationFormat>Apresentação na tela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Bookman Old Style</vt:lpstr>
      <vt:lpstr>Courier New</vt:lpstr>
      <vt:lpstr>Gill Sans MT</vt:lpstr>
      <vt:lpstr>Wingdings</vt:lpstr>
      <vt:lpstr>Wingdings 3</vt:lpstr>
      <vt:lpstr>Origem</vt:lpstr>
      <vt:lpstr>Apresentação – Trabalho Semestral</vt:lpstr>
      <vt:lpstr>Agenda</vt:lpstr>
      <vt:lpstr>Introdução teórica</vt:lpstr>
      <vt:lpstr>Objetivos do Trabalho</vt:lpstr>
      <vt:lpstr>Objetivos do trabalho</vt:lpstr>
      <vt:lpstr>Objetivos do Trabalho</vt:lpstr>
      <vt:lpstr>Montagem experimental</vt:lpstr>
      <vt:lpstr>Apresentação da primeira etapa</vt:lpstr>
      <vt:lpstr>Apresentação da segunda etapa</vt:lpstr>
      <vt:lpstr>Apresentação da segunda etapa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Antonio</cp:lastModifiedBy>
  <cp:revision>30</cp:revision>
  <dcterms:created xsi:type="dcterms:W3CDTF">2022-11-22T14:37:31Z</dcterms:created>
  <dcterms:modified xsi:type="dcterms:W3CDTF">2022-11-23T13:13:16Z</dcterms:modified>
</cp:coreProperties>
</file>