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  <p:sldMasterId id="2147483663" r:id="rId2"/>
    <p:sldMasterId id="2147483683" r:id="rId3"/>
  </p:sldMasterIdLst>
  <p:notesMasterIdLst>
    <p:notesMasterId r:id="rId14"/>
  </p:notesMasterIdLst>
  <p:handoutMasterIdLst>
    <p:handoutMasterId r:id="rId15"/>
  </p:handoutMasterIdLst>
  <p:sldIdLst>
    <p:sldId id="3796" r:id="rId4"/>
    <p:sldId id="3837" r:id="rId5"/>
    <p:sldId id="3686" r:id="rId6"/>
    <p:sldId id="3861" r:id="rId7"/>
    <p:sldId id="3885" r:id="rId8"/>
    <p:sldId id="3872" r:id="rId9"/>
    <p:sldId id="3826" r:id="rId10"/>
    <p:sldId id="3871" r:id="rId11"/>
    <p:sldId id="3804" r:id="rId12"/>
    <p:sldId id="3854" r:id="rId13"/>
  </p:sldIdLst>
  <p:sldSz cx="9144000" cy="6858000" type="screen4x3"/>
  <p:notesSz cx="6781800" cy="9918700"/>
  <p:custDataLst>
    <p:tags r:id="rId16"/>
  </p:custDataLst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ＭＳ Ｐゴシック"/>
        <a:cs typeface="ＭＳ Ｐゴシック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phen Bennett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3399FF"/>
    <a:srgbClr val="FF9999"/>
    <a:srgbClr val="6699FF"/>
    <a:srgbClr val="66CCFF"/>
    <a:srgbClr val="FFCCCC"/>
    <a:srgbClr val="FF7C80"/>
    <a:srgbClr val="EFF1F1"/>
    <a:srgbClr val="EBF5F5"/>
    <a:srgbClr val="FC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57" autoAdjust="0"/>
    <p:restoredTop sz="99712" autoAdjust="0"/>
  </p:normalViewPr>
  <p:slideViewPr>
    <p:cSldViewPr snapToGrid="0" snapToObjects="1">
      <p:cViewPr>
        <p:scale>
          <a:sx n="100" d="100"/>
          <a:sy n="100" d="100"/>
        </p:scale>
        <p:origin x="-81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4" d="100"/>
          <a:sy n="74" d="100"/>
        </p:scale>
        <p:origin x="-2124" y="-84"/>
      </p:cViewPr>
      <p:guideLst>
        <p:guide orient="horz" pos="3124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923006-FAD3-2D4A-A3C4-D47F4B0AD951}" type="doc">
      <dgm:prSet loTypeId="urn:microsoft.com/office/officeart/2005/8/layout/cycle6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3B26B1B-27CD-E64A-80BE-B5AF2E588527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en-US" b="1" dirty="0" smtClean="0">
              <a:solidFill>
                <a:schemeClr val="bg2"/>
              </a:solidFill>
            </a:rPr>
            <a:t>Customer</a:t>
          </a:r>
        </a:p>
        <a:p>
          <a:pPr rtl="0"/>
          <a:r>
            <a:rPr lang="en-US" b="1" dirty="0" smtClean="0">
              <a:solidFill>
                <a:schemeClr val="bg2"/>
              </a:solidFill>
            </a:rPr>
            <a:t>Requests</a:t>
          </a:r>
          <a:endParaRPr lang="en-US" dirty="0">
            <a:solidFill>
              <a:schemeClr val="bg2"/>
            </a:solidFill>
          </a:endParaRPr>
        </a:p>
      </dgm:t>
    </dgm:pt>
    <dgm:pt modelId="{B993CFB0-5563-0A44-BC9F-B9E50F5A3D45}" type="parTrans" cxnId="{983B85B3-5F62-B146-8E82-59BAA1C43134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91D28B3A-BE30-5142-B97A-10DAB8FBF541}" type="sibTrans" cxnId="{983B85B3-5F62-B146-8E82-59BAA1C43134}">
      <dgm:prSet/>
      <dgm:spPr>
        <a:ln w="57150" cmpd="sng">
          <a:solidFill>
            <a:schemeClr val="bg2">
              <a:lumMod val="65000"/>
              <a:lumOff val="35000"/>
            </a:schemeClr>
          </a:solidFill>
        </a:ln>
      </dgm:spPr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A6169BFD-1865-804F-BF77-DCA7F0C34D00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Automation</a:t>
          </a:r>
          <a:endParaRPr lang="en-US" dirty="0">
            <a:solidFill>
              <a:srgbClr val="000000"/>
            </a:solidFill>
          </a:endParaRPr>
        </a:p>
      </dgm:t>
    </dgm:pt>
    <dgm:pt modelId="{372066B2-C281-2444-9CA7-A64662BCA680}" type="parTrans" cxnId="{D4D445F9-4D3A-414E-90AF-499F4C053468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4630112B-DD4B-2846-8149-D4369C029200}" type="sibTrans" cxnId="{D4D445F9-4D3A-414E-90AF-499F4C053468}">
      <dgm:prSet/>
      <dgm:spPr>
        <a:ln w="57150" cmpd="sng">
          <a:solidFill>
            <a:schemeClr val="bg2">
              <a:lumMod val="65000"/>
              <a:lumOff val="35000"/>
            </a:schemeClr>
          </a:solidFill>
        </a:ln>
      </dgm:spPr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2F3CC9B1-A2A5-FC42-97FF-F124B538B7CF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Sales</a:t>
          </a:r>
        </a:p>
        <a:p>
          <a:pPr rtl="0"/>
          <a:r>
            <a:rPr lang="en-US" b="1" dirty="0" smtClean="0">
              <a:solidFill>
                <a:srgbClr val="000000"/>
              </a:solidFill>
            </a:rPr>
            <a:t>Results!</a:t>
          </a:r>
          <a:endParaRPr lang="en-US" dirty="0">
            <a:solidFill>
              <a:srgbClr val="000000"/>
            </a:solidFill>
          </a:endParaRPr>
        </a:p>
      </dgm:t>
    </dgm:pt>
    <dgm:pt modelId="{07F0429F-2BF7-E94A-BDFC-13B32B31302B}" type="parTrans" cxnId="{607FF933-8986-8C4C-93F6-3FA8DF1C61EE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13492299-DCF1-D846-B227-E3F13B017A03}" type="sibTrans" cxnId="{607FF933-8986-8C4C-93F6-3FA8DF1C61EE}">
      <dgm:prSet/>
      <dgm:spPr>
        <a:ln w="57150" cmpd="sng">
          <a:solidFill>
            <a:schemeClr val="bg2">
              <a:lumMod val="65000"/>
              <a:lumOff val="35000"/>
            </a:schemeClr>
          </a:solidFill>
        </a:ln>
      </dgm:spPr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7706920C-0B7D-6D40-AA74-853F3E8FBE9D}" type="pres">
      <dgm:prSet presAssocID="{8B923006-FAD3-2D4A-A3C4-D47F4B0AD95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02DC1C-93A8-FD47-A08B-2863DE16EFF2}" type="pres">
      <dgm:prSet presAssocID="{23B26B1B-27CD-E64A-80BE-B5AF2E58852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18FBF6-EB00-E447-91A7-0B40324C540D}" type="pres">
      <dgm:prSet presAssocID="{23B26B1B-27CD-E64A-80BE-B5AF2E588527}" presName="spNode" presStyleCnt="0"/>
      <dgm:spPr/>
    </dgm:pt>
    <dgm:pt modelId="{95E97A97-D142-3748-BED4-B2058A27552F}" type="pres">
      <dgm:prSet presAssocID="{91D28B3A-BE30-5142-B97A-10DAB8FBF541}" presName="sibTrans" presStyleLbl="sibTrans1D1" presStyleIdx="0" presStyleCnt="3"/>
      <dgm:spPr/>
      <dgm:t>
        <a:bodyPr/>
        <a:lstStyle/>
        <a:p>
          <a:endParaRPr lang="en-US"/>
        </a:p>
      </dgm:t>
    </dgm:pt>
    <dgm:pt modelId="{149B12A3-A892-714A-9958-A26D8C1017B5}" type="pres">
      <dgm:prSet presAssocID="{A6169BFD-1865-804F-BF77-DCA7F0C34D0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F3C721-ED99-FE47-A222-9901B711F291}" type="pres">
      <dgm:prSet presAssocID="{A6169BFD-1865-804F-BF77-DCA7F0C34D00}" presName="spNode" presStyleCnt="0"/>
      <dgm:spPr/>
    </dgm:pt>
    <dgm:pt modelId="{92470845-8B9C-6C46-9A85-095D34DF5259}" type="pres">
      <dgm:prSet presAssocID="{4630112B-DD4B-2846-8149-D4369C029200}" presName="sibTrans" presStyleLbl="sibTrans1D1" presStyleIdx="1" presStyleCnt="3"/>
      <dgm:spPr/>
      <dgm:t>
        <a:bodyPr/>
        <a:lstStyle/>
        <a:p>
          <a:endParaRPr lang="en-US"/>
        </a:p>
      </dgm:t>
    </dgm:pt>
    <dgm:pt modelId="{23100435-E09D-944F-8782-9D54225A9E7D}" type="pres">
      <dgm:prSet presAssocID="{2F3CC9B1-A2A5-FC42-97FF-F124B538B7C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7FD51-3158-C143-A47A-C7463DD5E6FB}" type="pres">
      <dgm:prSet presAssocID="{2F3CC9B1-A2A5-FC42-97FF-F124B538B7CF}" presName="spNode" presStyleCnt="0"/>
      <dgm:spPr/>
    </dgm:pt>
    <dgm:pt modelId="{DF272A77-8582-6046-AC5C-22AC4774E8A1}" type="pres">
      <dgm:prSet presAssocID="{13492299-DCF1-D846-B227-E3F13B017A03}" presName="sibTrans" presStyleLbl="sibTrans1D1" presStyleIdx="2" presStyleCnt="3"/>
      <dgm:spPr/>
      <dgm:t>
        <a:bodyPr/>
        <a:lstStyle/>
        <a:p>
          <a:endParaRPr lang="en-US"/>
        </a:p>
      </dgm:t>
    </dgm:pt>
  </dgm:ptLst>
  <dgm:cxnLst>
    <dgm:cxn modelId="{20A4B7B1-28DB-4652-91AA-28672FF86579}" type="presOf" srcId="{13492299-DCF1-D846-B227-E3F13B017A03}" destId="{DF272A77-8582-6046-AC5C-22AC4774E8A1}" srcOrd="0" destOrd="0" presId="urn:microsoft.com/office/officeart/2005/8/layout/cycle6"/>
    <dgm:cxn modelId="{99B0E6D7-8909-4A13-B3FA-3566BB3F510F}" type="presOf" srcId="{A6169BFD-1865-804F-BF77-DCA7F0C34D00}" destId="{149B12A3-A892-714A-9958-A26D8C1017B5}" srcOrd="0" destOrd="0" presId="urn:microsoft.com/office/officeart/2005/8/layout/cycle6"/>
    <dgm:cxn modelId="{F6CBCAC1-5957-4954-BB71-FC15DC3D6BC8}" type="presOf" srcId="{8B923006-FAD3-2D4A-A3C4-D47F4B0AD951}" destId="{7706920C-0B7D-6D40-AA74-853F3E8FBE9D}" srcOrd="0" destOrd="0" presId="urn:microsoft.com/office/officeart/2005/8/layout/cycle6"/>
    <dgm:cxn modelId="{607FF933-8986-8C4C-93F6-3FA8DF1C61EE}" srcId="{8B923006-FAD3-2D4A-A3C4-D47F4B0AD951}" destId="{2F3CC9B1-A2A5-FC42-97FF-F124B538B7CF}" srcOrd="2" destOrd="0" parTransId="{07F0429F-2BF7-E94A-BDFC-13B32B31302B}" sibTransId="{13492299-DCF1-D846-B227-E3F13B017A03}"/>
    <dgm:cxn modelId="{4D760F0A-9F22-4E8A-8E40-04DA74C1718A}" type="presOf" srcId="{4630112B-DD4B-2846-8149-D4369C029200}" destId="{92470845-8B9C-6C46-9A85-095D34DF5259}" srcOrd="0" destOrd="0" presId="urn:microsoft.com/office/officeart/2005/8/layout/cycle6"/>
    <dgm:cxn modelId="{B5823FA3-DC75-4B50-AA47-1CC02332817C}" type="presOf" srcId="{23B26B1B-27CD-E64A-80BE-B5AF2E588527}" destId="{EC02DC1C-93A8-FD47-A08B-2863DE16EFF2}" srcOrd="0" destOrd="0" presId="urn:microsoft.com/office/officeart/2005/8/layout/cycle6"/>
    <dgm:cxn modelId="{D4D445F9-4D3A-414E-90AF-499F4C053468}" srcId="{8B923006-FAD3-2D4A-A3C4-D47F4B0AD951}" destId="{A6169BFD-1865-804F-BF77-DCA7F0C34D00}" srcOrd="1" destOrd="0" parTransId="{372066B2-C281-2444-9CA7-A64662BCA680}" sibTransId="{4630112B-DD4B-2846-8149-D4369C029200}"/>
    <dgm:cxn modelId="{259A21CD-B24D-4EBB-837D-D093CC70830F}" type="presOf" srcId="{91D28B3A-BE30-5142-B97A-10DAB8FBF541}" destId="{95E97A97-D142-3748-BED4-B2058A27552F}" srcOrd="0" destOrd="0" presId="urn:microsoft.com/office/officeart/2005/8/layout/cycle6"/>
    <dgm:cxn modelId="{104AB91B-4DDF-40E0-8B77-623660CBAE8D}" type="presOf" srcId="{2F3CC9B1-A2A5-FC42-97FF-F124B538B7CF}" destId="{23100435-E09D-944F-8782-9D54225A9E7D}" srcOrd="0" destOrd="0" presId="urn:microsoft.com/office/officeart/2005/8/layout/cycle6"/>
    <dgm:cxn modelId="{983B85B3-5F62-B146-8E82-59BAA1C43134}" srcId="{8B923006-FAD3-2D4A-A3C4-D47F4B0AD951}" destId="{23B26B1B-27CD-E64A-80BE-B5AF2E588527}" srcOrd="0" destOrd="0" parTransId="{B993CFB0-5563-0A44-BC9F-B9E50F5A3D45}" sibTransId="{91D28B3A-BE30-5142-B97A-10DAB8FBF541}"/>
    <dgm:cxn modelId="{473C9935-8006-4776-9946-9374C726848F}" type="presParOf" srcId="{7706920C-0B7D-6D40-AA74-853F3E8FBE9D}" destId="{EC02DC1C-93A8-FD47-A08B-2863DE16EFF2}" srcOrd="0" destOrd="0" presId="urn:microsoft.com/office/officeart/2005/8/layout/cycle6"/>
    <dgm:cxn modelId="{23F58B2C-7E72-4ADE-9B1A-ADDEDDC33E9D}" type="presParOf" srcId="{7706920C-0B7D-6D40-AA74-853F3E8FBE9D}" destId="{4918FBF6-EB00-E447-91A7-0B40324C540D}" srcOrd="1" destOrd="0" presId="urn:microsoft.com/office/officeart/2005/8/layout/cycle6"/>
    <dgm:cxn modelId="{E32F79DF-D65C-4E9A-923A-CFDB147E931D}" type="presParOf" srcId="{7706920C-0B7D-6D40-AA74-853F3E8FBE9D}" destId="{95E97A97-D142-3748-BED4-B2058A27552F}" srcOrd="2" destOrd="0" presId="urn:microsoft.com/office/officeart/2005/8/layout/cycle6"/>
    <dgm:cxn modelId="{0195C120-49A3-483C-B8F0-92C34F2CCD27}" type="presParOf" srcId="{7706920C-0B7D-6D40-AA74-853F3E8FBE9D}" destId="{149B12A3-A892-714A-9958-A26D8C1017B5}" srcOrd="3" destOrd="0" presId="urn:microsoft.com/office/officeart/2005/8/layout/cycle6"/>
    <dgm:cxn modelId="{7D18A598-D998-4A1E-B69C-8732297E4FBC}" type="presParOf" srcId="{7706920C-0B7D-6D40-AA74-853F3E8FBE9D}" destId="{14F3C721-ED99-FE47-A222-9901B711F291}" srcOrd="4" destOrd="0" presId="urn:microsoft.com/office/officeart/2005/8/layout/cycle6"/>
    <dgm:cxn modelId="{7B1D86E2-F0E3-4DA3-BF52-A57CB07A2A9C}" type="presParOf" srcId="{7706920C-0B7D-6D40-AA74-853F3E8FBE9D}" destId="{92470845-8B9C-6C46-9A85-095D34DF5259}" srcOrd="5" destOrd="0" presId="urn:microsoft.com/office/officeart/2005/8/layout/cycle6"/>
    <dgm:cxn modelId="{E6B13BC7-E8D2-499A-B710-F7428F6BE9E8}" type="presParOf" srcId="{7706920C-0B7D-6D40-AA74-853F3E8FBE9D}" destId="{23100435-E09D-944F-8782-9D54225A9E7D}" srcOrd="6" destOrd="0" presId="urn:microsoft.com/office/officeart/2005/8/layout/cycle6"/>
    <dgm:cxn modelId="{B155AD42-BCE0-4D7C-9316-429727157C4B}" type="presParOf" srcId="{7706920C-0B7D-6D40-AA74-853F3E8FBE9D}" destId="{0507FD51-3158-C143-A47A-C7463DD5E6FB}" srcOrd="7" destOrd="0" presId="urn:microsoft.com/office/officeart/2005/8/layout/cycle6"/>
    <dgm:cxn modelId="{600559CC-C84A-410B-8B5C-86F280F6600E}" type="presParOf" srcId="{7706920C-0B7D-6D40-AA74-853F3E8FBE9D}" destId="{DF272A77-8582-6046-AC5C-22AC4774E8A1}" srcOrd="8" destOrd="0" presId="urn:microsoft.com/office/officeart/2005/8/layout/cycle6"/>
  </dgm:cxnLst>
  <dgm:bg>
    <a:noFill/>
  </dgm:bg>
  <dgm:whole>
    <a:ln w="57150" cmpd="sng"/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923006-FAD3-2D4A-A3C4-D47F4B0AD951}" type="doc">
      <dgm:prSet loTypeId="urn:microsoft.com/office/officeart/2005/8/layout/cycle6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3B26B1B-27CD-E64A-80BE-B5AF2E588527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en-US" b="1" dirty="0" smtClean="0">
              <a:solidFill>
                <a:schemeClr val="bg2"/>
              </a:solidFill>
            </a:rPr>
            <a:t>Capability</a:t>
          </a:r>
          <a:endParaRPr lang="en-US" dirty="0">
            <a:solidFill>
              <a:schemeClr val="bg2"/>
            </a:solidFill>
          </a:endParaRPr>
        </a:p>
      </dgm:t>
    </dgm:pt>
    <dgm:pt modelId="{B993CFB0-5563-0A44-BC9F-B9E50F5A3D45}" type="parTrans" cxnId="{983B85B3-5F62-B146-8E82-59BAA1C43134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91D28B3A-BE30-5142-B97A-10DAB8FBF541}" type="sibTrans" cxnId="{983B85B3-5F62-B146-8E82-59BAA1C43134}">
      <dgm:prSet/>
      <dgm:spPr>
        <a:ln w="57150" cmpd="sng">
          <a:solidFill>
            <a:schemeClr val="bg2">
              <a:lumMod val="65000"/>
              <a:lumOff val="35000"/>
            </a:schemeClr>
          </a:solidFill>
        </a:ln>
      </dgm:spPr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A6169BFD-1865-804F-BF77-DCA7F0C34D00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Consistency</a:t>
          </a:r>
          <a:endParaRPr lang="en-US" dirty="0">
            <a:solidFill>
              <a:srgbClr val="000000"/>
            </a:solidFill>
          </a:endParaRPr>
        </a:p>
      </dgm:t>
    </dgm:pt>
    <dgm:pt modelId="{372066B2-C281-2444-9CA7-A64662BCA680}" type="parTrans" cxnId="{D4D445F9-4D3A-414E-90AF-499F4C053468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4630112B-DD4B-2846-8149-D4369C029200}" type="sibTrans" cxnId="{D4D445F9-4D3A-414E-90AF-499F4C053468}">
      <dgm:prSet/>
      <dgm:spPr>
        <a:ln w="57150" cmpd="sng">
          <a:solidFill>
            <a:schemeClr val="bg2">
              <a:lumMod val="65000"/>
              <a:lumOff val="35000"/>
            </a:schemeClr>
          </a:solidFill>
        </a:ln>
      </dgm:spPr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2F3CC9B1-A2A5-FC42-97FF-F124B538B7CF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Complete</a:t>
          </a:r>
          <a:endParaRPr lang="en-US" dirty="0">
            <a:solidFill>
              <a:srgbClr val="000000"/>
            </a:solidFill>
          </a:endParaRPr>
        </a:p>
      </dgm:t>
    </dgm:pt>
    <dgm:pt modelId="{07F0429F-2BF7-E94A-BDFC-13B32B31302B}" type="parTrans" cxnId="{607FF933-8986-8C4C-93F6-3FA8DF1C61EE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13492299-DCF1-D846-B227-E3F13B017A03}" type="sibTrans" cxnId="{607FF933-8986-8C4C-93F6-3FA8DF1C61EE}">
      <dgm:prSet/>
      <dgm:spPr>
        <a:ln w="57150" cmpd="sng">
          <a:solidFill>
            <a:schemeClr val="bg2">
              <a:lumMod val="65000"/>
              <a:lumOff val="35000"/>
            </a:schemeClr>
          </a:solidFill>
        </a:ln>
      </dgm:spPr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7706920C-0B7D-6D40-AA74-853F3E8FBE9D}" type="pres">
      <dgm:prSet presAssocID="{8B923006-FAD3-2D4A-A3C4-D47F4B0AD95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02DC1C-93A8-FD47-A08B-2863DE16EFF2}" type="pres">
      <dgm:prSet presAssocID="{23B26B1B-27CD-E64A-80BE-B5AF2E58852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18FBF6-EB00-E447-91A7-0B40324C540D}" type="pres">
      <dgm:prSet presAssocID="{23B26B1B-27CD-E64A-80BE-B5AF2E588527}" presName="spNode" presStyleCnt="0"/>
      <dgm:spPr/>
    </dgm:pt>
    <dgm:pt modelId="{95E97A97-D142-3748-BED4-B2058A27552F}" type="pres">
      <dgm:prSet presAssocID="{91D28B3A-BE30-5142-B97A-10DAB8FBF541}" presName="sibTrans" presStyleLbl="sibTrans1D1" presStyleIdx="0" presStyleCnt="3"/>
      <dgm:spPr/>
      <dgm:t>
        <a:bodyPr/>
        <a:lstStyle/>
        <a:p>
          <a:endParaRPr lang="en-US"/>
        </a:p>
      </dgm:t>
    </dgm:pt>
    <dgm:pt modelId="{149B12A3-A892-714A-9958-A26D8C1017B5}" type="pres">
      <dgm:prSet presAssocID="{A6169BFD-1865-804F-BF77-DCA7F0C34D0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F3C721-ED99-FE47-A222-9901B711F291}" type="pres">
      <dgm:prSet presAssocID="{A6169BFD-1865-804F-BF77-DCA7F0C34D00}" presName="spNode" presStyleCnt="0"/>
      <dgm:spPr/>
    </dgm:pt>
    <dgm:pt modelId="{92470845-8B9C-6C46-9A85-095D34DF5259}" type="pres">
      <dgm:prSet presAssocID="{4630112B-DD4B-2846-8149-D4369C029200}" presName="sibTrans" presStyleLbl="sibTrans1D1" presStyleIdx="1" presStyleCnt="3"/>
      <dgm:spPr/>
      <dgm:t>
        <a:bodyPr/>
        <a:lstStyle/>
        <a:p>
          <a:endParaRPr lang="en-US"/>
        </a:p>
      </dgm:t>
    </dgm:pt>
    <dgm:pt modelId="{23100435-E09D-944F-8782-9D54225A9E7D}" type="pres">
      <dgm:prSet presAssocID="{2F3CC9B1-A2A5-FC42-97FF-F124B538B7C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7FD51-3158-C143-A47A-C7463DD5E6FB}" type="pres">
      <dgm:prSet presAssocID="{2F3CC9B1-A2A5-FC42-97FF-F124B538B7CF}" presName="spNode" presStyleCnt="0"/>
      <dgm:spPr/>
    </dgm:pt>
    <dgm:pt modelId="{DF272A77-8582-6046-AC5C-22AC4774E8A1}" type="pres">
      <dgm:prSet presAssocID="{13492299-DCF1-D846-B227-E3F13B017A03}" presName="sibTrans" presStyleLbl="sibTrans1D1" presStyleIdx="2" presStyleCnt="3"/>
      <dgm:spPr/>
      <dgm:t>
        <a:bodyPr/>
        <a:lstStyle/>
        <a:p>
          <a:endParaRPr lang="en-US"/>
        </a:p>
      </dgm:t>
    </dgm:pt>
  </dgm:ptLst>
  <dgm:cxnLst>
    <dgm:cxn modelId="{08E62E8B-F142-4D7B-82C9-762148F3C99B}" type="presOf" srcId="{A6169BFD-1865-804F-BF77-DCA7F0C34D00}" destId="{149B12A3-A892-714A-9958-A26D8C1017B5}" srcOrd="0" destOrd="0" presId="urn:microsoft.com/office/officeart/2005/8/layout/cycle6"/>
    <dgm:cxn modelId="{EB155CB2-3652-42B8-AF9B-A3E11743920B}" type="presOf" srcId="{2F3CC9B1-A2A5-FC42-97FF-F124B538B7CF}" destId="{23100435-E09D-944F-8782-9D54225A9E7D}" srcOrd="0" destOrd="0" presId="urn:microsoft.com/office/officeart/2005/8/layout/cycle6"/>
    <dgm:cxn modelId="{E2F8FE54-7814-4D74-991A-F9937AD7B25B}" type="presOf" srcId="{23B26B1B-27CD-E64A-80BE-B5AF2E588527}" destId="{EC02DC1C-93A8-FD47-A08B-2863DE16EFF2}" srcOrd="0" destOrd="0" presId="urn:microsoft.com/office/officeart/2005/8/layout/cycle6"/>
    <dgm:cxn modelId="{983B85B3-5F62-B146-8E82-59BAA1C43134}" srcId="{8B923006-FAD3-2D4A-A3C4-D47F4B0AD951}" destId="{23B26B1B-27CD-E64A-80BE-B5AF2E588527}" srcOrd="0" destOrd="0" parTransId="{B993CFB0-5563-0A44-BC9F-B9E50F5A3D45}" sibTransId="{91D28B3A-BE30-5142-B97A-10DAB8FBF541}"/>
    <dgm:cxn modelId="{68B64AAF-FCD2-4B97-9718-A0EFB480E862}" type="presOf" srcId="{13492299-DCF1-D846-B227-E3F13B017A03}" destId="{DF272A77-8582-6046-AC5C-22AC4774E8A1}" srcOrd="0" destOrd="0" presId="urn:microsoft.com/office/officeart/2005/8/layout/cycle6"/>
    <dgm:cxn modelId="{85D04AB0-C2E0-4CD7-815A-601CB76C26BF}" type="presOf" srcId="{8B923006-FAD3-2D4A-A3C4-D47F4B0AD951}" destId="{7706920C-0B7D-6D40-AA74-853F3E8FBE9D}" srcOrd="0" destOrd="0" presId="urn:microsoft.com/office/officeart/2005/8/layout/cycle6"/>
    <dgm:cxn modelId="{53652432-B211-4B58-84D8-CACC54DB2B65}" type="presOf" srcId="{91D28B3A-BE30-5142-B97A-10DAB8FBF541}" destId="{95E97A97-D142-3748-BED4-B2058A27552F}" srcOrd="0" destOrd="0" presId="urn:microsoft.com/office/officeart/2005/8/layout/cycle6"/>
    <dgm:cxn modelId="{607FF933-8986-8C4C-93F6-3FA8DF1C61EE}" srcId="{8B923006-FAD3-2D4A-A3C4-D47F4B0AD951}" destId="{2F3CC9B1-A2A5-FC42-97FF-F124B538B7CF}" srcOrd="2" destOrd="0" parTransId="{07F0429F-2BF7-E94A-BDFC-13B32B31302B}" sibTransId="{13492299-DCF1-D846-B227-E3F13B017A03}"/>
    <dgm:cxn modelId="{AEB33C2E-AD4F-4417-AF94-3A5A461208CC}" type="presOf" srcId="{4630112B-DD4B-2846-8149-D4369C029200}" destId="{92470845-8B9C-6C46-9A85-095D34DF5259}" srcOrd="0" destOrd="0" presId="urn:microsoft.com/office/officeart/2005/8/layout/cycle6"/>
    <dgm:cxn modelId="{D4D445F9-4D3A-414E-90AF-499F4C053468}" srcId="{8B923006-FAD3-2D4A-A3C4-D47F4B0AD951}" destId="{A6169BFD-1865-804F-BF77-DCA7F0C34D00}" srcOrd="1" destOrd="0" parTransId="{372066B2-C281-2444-9CA7-A64662BCA680}" sibTransId="{4630112B-DD4B-2846-8149-D4369C029200}"/>
    <dgm:cxn modelId="{F04B64A4-848C-4A78-A97F-B7F7DE36056E}" type="presParOf" srcId="{7706920C-0B7D-6D40-AA74-853F3E8FBE9D}" destId="{EC02DC1C-93A8-FD47-A08B-2863DE16EFF2}" srcOrd="0" destOrd="0" presId="urn:microsoft.com/office/officeart/2005/8/layout/cycle6"/>
    <dgm:cxn modelId="{686C4C2E-D8AF-4529-871A-F69B410A2CAF}" type="presParOf" srcId="{7706920C-0B7D-6D40-AA74-853F3E8FBE9D}" destId="{4918FBF6-EB00-E447-91A7-0B40324C540D}" srcOrd="1" destOrd="0" presId="urn:microsoft.com/office/officeart/2005/8/layout/cycle6"/>
    <dgm:cxn modelId="{8B3B88CF-7498-4EB6-9066-1D05EAB12EF8}" type="presParOf" srcId="{7706920C-0B7D-6D40-AA74-853F3E8FBE9D}" destId="{95E97A97-D142-3748-BED4-B2058A27552F}" srcOrd="2" destOrd="0" presId="urn:microsoft.com/office/officeart/2005/8/layout/cycle6"/>
    <dgm:cxn modelId="{5A04804F-A4F1-4980-8CE2-85038D31BD4C}" type="presParOf" srcId="{7706920C-0B7D-6D40-AA74-853F3E8FBE9D}" destId="{149B12A3-A892-714A-9958-A26D8C1017B5}" srcOrd="3" destOrd="0" presId="urn:microsoft.com/office/officeart/2005/8/layout/cycle6"/>
    <dgm:cxn modelId="{DEAFCE7D-36D4-4E29-9AC3-B3E4A978E16E}" type="presParOf" srcId="{7706920C-0B7D-6D40-AA74-853F3E8FBE9D}" destId="{14F3C721-ED99-FE47-A222-9901B711F291}" srcOrd="4" destOrd="0" presId="urn:microsoft.com/office/officeart/2005/8/layout/cycle6"/>
    <dgm:cxn modelId="{4C97DD73-DBFE-40E4-B925-FA43F1ADD201}" type="presParOf" srcId="{7706920C-0B7D-6D40-AA74-853F3E8FBE9D}" destId="{92470845-8B9C-6C46-9A85-095D34DF5259}" srcOrd="5" destOrd="0" presId="urn:microsoft.com/office/officeart/2005/8/layout/cycle6"/>
    <dgm:cxn modelId="{9DA4F6FE-C22E-42B6-A70F-65FC31E23D14}" type="presParOf" srcId="{7706920C-0B7D-6D40-AA74-853F3E8FBE9D}" destId="{23100435-E09D-944F-8782-9D54225A9E7D}" srcOrd="6" destOrd="0" presId="urn:microsoft.com/office/officeart/2005/8/layout/cycle6"/>
    <dgm:cxn modelId="{C3492D85-1F2D-4779-BDD7-B88E99F68D0C}" type="presParOf" srcId="{7706920C-0B7D-6D40-AA74-853F3E8FBE9D}" destId="{0507FD51-3158-C143-A47A-C7463DD5E6FB}" srcOrd="7" destOrd="0" presId="urn:microsoft.com/office/officeart/2005/8/layout/cycle6"/>
    <dgm:cxn modelId="{00F6A03F-1A6E-4DE9-B540-B980532DA8F9}" type="presParOf" srcId="{7706920C-0B7D-6D40-AA74-853F3E8FBE9D}" destId="{DF272A77-8582-6046-AC5C-22AC4774E8A1}" srcOrd="8" destOrd="0" presId="urn:microsoft.com/office/officeart/2005/8/layout/cycle6"/>
  </dgm:cxnLst>
  <dgm:bg>
    <a:noFill/>
  </dgm:bg>
  <dgm:whole>
    <a:ln w="57150" cmpd="sng"/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2DC1C-93A8-FD47-A08B-2863DE16EFF2}">
      <dsp:nvSpPr>
        <dsp:cNvPr id="0" name=""/>
        <dsp:cNvSpPr/>
      </dsp:nvSpPr>
      <dsp:spPr>
        <a:xfrm>
          <a:off x="1898159" y="2597"/>
          <a:ext cx="1924697" cy="125105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chemeClr val="bg2"/>
              </a:solidFill>
            </a:rPr>
            <a:t>Customer</a:t>
          </a:r>
        </a:p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chemeClr val="bg2"/>
              </a:solidFill>
            </a:rPr>
            <a:t>Requests</a:t>
          </a:r>
          <a:endParaRPr lang="en-US" sz="1900" kern="1200" dirty="0">
            <a:solidFill>
              <a:schemeClr val="bg2"/>
            </a:solidFill>
          </a:endParaRPr>
        </a:p>
      </dsp:txBody>
      <dsp:txXfrm>
        <a:off x="1959230" y="63668"/>
        <a:ext cx="1802555" cy="1128911"/>
      </dsp:txXfrm>
    </dsp:sp>
    <dsp:sp modelId="{95E97A97-D142-3748-BED4-B2058A27552F}">
      <dsp:nvSpPr>
        <dsp:cNvPr id="0" name=""/>
        <dsp:cNvSpPr/>
      </dsp:nvSpPr>
      <dsp:spPr>
        <a:xfrm>
          <a:off x="1193469" y="628123"/>
          <a:ext cx="3334077" cy="3334077"/>
        </a:xfrm>
        <a:custGeom>
          <a:avLst/>
          <a:gdLst/>
          <a:ahLst/>
          <a:cxnLst/>
          <a:rect l="0" t="0" r="0" b="0"/>
          <a:pathLst>
            <a:path>
              <a:moveTo>
                <a:pt x="2643338" y="315796"/>
              </a:moveTo>
              <a:arcTo wR="1667038" hR="1667038" stAng="18350933" swAng="3643744"/>
            </a:path>
          </a:pathLst>
        </a:custGeom>
        <a:noFill/>
        <a:ln w="57150" cap="flat" cmpd="sng" algn="ctr">
          <a:solidFill>
            <a:schemeClr val="bg2">
              <a:lumMod val="65000"/>
              <a:lumOff val="3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B12A3-A892-714A-9958-A26D8C1017B5}">
      <dsp:nvSpPr>
        <dsp:cNvPr id="0" name=""/>
        <dsp:cNvSpPr/>
      </dsp:nvSpPr>
      <dsp:spPr>
        <a:xfrm>
          <a:off x="3341857" y="2503155"/>
          <a:ext cx="1924697" cy="1251053"/>
        </a:xfrm>
        <a:prstGeom prst="roundRect">
          <a:avLst/>
        </a:prstGeom>
        <a:gradFill rotWithShape="0">
          <a:gsLst>
            <a:gs pos="0">
              <a:schemeClr val="accent4">
                <a:hueOff val="-3300007"/>
                <a:satOff val="12093"/>
                <a:lumOff val="2833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3300007"/>
                <a:satOff val="12093"/>
                <a:lumOff val="2833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rgbClr val="000000"/>
              </a:solidFill>
            </a:rPr>
            <a:t>Automation</a:t>
          </a:r>
          <a:endParaRPr lang="en-US" sz="1900" kern="1200" dirty="0">
            <a:solidFill>
              <a:srgbClr val="000000"/>
            </a:solidFill>
          </a:endParaRPr>
        </a:p>
      </dsp:txBody>
      <dsp:txXfrm>
        <a:off x="3402928" y="2564226"/>
        <a:ext cx="1802555" cy="1128911"/>
      </dsp:txXfrm>
    </dsp:sp>
    <dsp:sp modelId="{92470845-8B9C-6C46-9A85-095D34DF5259}">
      <dsp:nvSpPr>
        <dsp:cNvPr id="0" name=""/>
        <dsp:cNvSpPr/>
      </dsp:nvSpPr>
      <dsp:spPr>
        <a:xfrm>
          <a:off x="1193469" y="628123"/>
          <a:ext cx="3334077" cy="3334077"/>
        </a:xfrm>
        <a:custGeom>
          <a:avLst/>
          <a:gdLst/>
          <a:ahLst/>
          <a:cxnLst/>
          <a:rect l="0" t="0" r="0" b="0"/>
          <a:pathLst>
            <a:path>
              <a:moveTo>
                <a:pt x="2459237" y="3133816"/>
              </a:moveTo>
              <a:arcTo wR="1667038" hR="1667038" stAng="3697605" swAng="3404790"/>
            </a:path>
          </a:pathLst>
        </a:custGeom>
        <a:noFill/>
        <a:ln w="57150" cap="flat" cmpd="sng" algn="ctr">
          <a:solidFill>
            <a:schemeClr val="bg2">
              <a:lumMod val="65000"/>
              <a:lumOff val="3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100435-E09D-944F-8782-9D54225A9E7D}">
      <dsp:nvSpPr>
        <dsp:cNvPr id="0" name=""/>
        <dsp:cNvSpPr/>
      </dsp:nvSpPr>
      <dsp:spPr>
        <a:xfrm>
          <a:off x="454461" y="2503155"/>
          <a:ext cx="1924697" cy="1251053"/>
        </a:xfrm>
        <a:prstGeom prst="roundRect">
          <a:avLst/>
        </a:prstGeom>
        <a:gradFill rotWithShape="0">
          <a:gsLst>
            <a:gs pos="0">
              <a:schemeClr val="accent4">
                <a:hueOff val="-6600014"/>
                <a:satOff val="24186"/>
                <a:lumOff val="5666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6600014"/>
                <a:satOff val="24186"/>
                <a:lumOff val="5666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rgbClr val="000000"/>
              </a:solidFill>
            </a:rPr>
            <a:t>Sales</a:t>
          </a:r>
        </a:p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rgbClr val="000000"/>
              </a:solidFill>
            </a:rPr>
            <a:t>Results!</a:t>
          </a:r>
          <a:endParaRPr lang="en-US" sz="1900" kern="1200" dirty="0">
            <a:solidFill>
              <a:srgbClr val="000000"/>
            </a:solidFill>
          </a:endParaRPr>
        </a:p>
      </dsp:txBody>
      <dsp:txXfrm>
        <a:off x="515532" y="2564226"/>
        <a:ext cx="1802555" cy="1128911"/>
      </dsp:txXfrm>
    </dsp:sp>
    <dsp:sp modelId="{DF272A77-8582-6046-AC5C-22AC4774E8A1}">
      <dsp:nvSpPr>
        <dsp:cNvPr id="0" name=""/>
        <dsp:cNvSpPr/>
      </dsp:nvSpPr>
      <dsp:spPr>
        <a:xfrm>
          <a:off x="1193469" y="628123"/>
          <a:ext cx="3334077" cy="3334077"/>
        </a:xfrm>
        <a:custGeom>
          <a:avLst/>
          <a:gdLst/>
          <a:ahLst/>
          <a:cxnLst/>
          <a:rect l="0" t="0" r="0" b="0"/>
          <a:pathLst>
            <a:path>
              <a:moveTo>
                <a:pt x="10974" y="1858005"/>
              </a:moveTo>
              <a:arcTo wR="1667038" hR="1667038" stAng="10405323" swAng="3643744"/>
            </a:path>
          </a:pathLst>
        </a:custGeom>
        <a:noFill/>
        <a:ln w="57150" cap="flat" cmpd="sng" algn="ctr">
          <a:solidFill>
            <a:schemeClr val="bg2">
              <a:lumMod val="65000"/>
              <a:lumOff val="3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2DC1C-93A8-FD47-A08B-2863DE16EFF2}">
      <dsp:nvSpPr>
        <dsp:cNvPr id="0" name=""/>
        <dsp:cNvSpPr/>
      </dsp:nvSpPr>
      <dsp:spPr>
        <a:xfrm>
          <a:off x="1405004" y="712"/>
          <a:ext cx="889701" cy="57830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solidFill>
                <a:schemeClr val="bg2"/>
              </a:solidFill>
            </a:rPr>
            <a:t>Capability</a:t>
          </a:r>
          <a:endParaRPr lang="en-US" sz="800" kern="1200" dirty="0">
            <a:solidFill>
              <a:schemeClr val="bg2"/>
            </a:solidFill>
          </a:endParaRPr>
        </a:p>
      </dsp:txBody>
      <dsp:txXfrm>
        <a:off x="1433235" y="28943"/>
        <a:ext cx="833239" cy="521843"/>
      </dsp:txXfrm>
    </dsp:sp>
    <dsp:sp modelId="{95E97A97-D142-3748-BED4-B2058A27552F}">
      <dsp:nvSpPr>
        <dsp:cNvPr id="0" name=""/>
        <dsp:cNvSpPr/>
      </dsp:nvSpPr>
      <dsp:spPr>
        <a:xfrm>
          <a:off x="1078981" y="289865"/>
          <a:ext cx="1541747" cy="1541747"/>
        </a:xfrm>
        <a:custGeom>
          <a:avLst/>
          <a:gdLst/>
          <a:ahLst/>
          <a:cxnLst/>
          <a:rect l="0" t="0" r="0" b="0"/>
          <a:pathLst>
            <a:path>
              <a:moveTo>
                <a:pt x="1222179" y="145917"/>
              </a:moveTo>
              <a:arcTo wR="770873" hR="770873" stAng="18350072" swAng="3645060"/>
            </a:path>
          </a:pathLst>
        </a:custGeom>
        <a:noFill/>
        <a:ln w="57150" cap="flat" cmpd="sng" algn="ctr">
          <a:solidFill>
            <a:schemeClr val="bg2">
              <a:lumMod val="65000"/>
              <a:lumOff val="3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B12A3-A892-714A-9958-A26D8C1017B5}">
      <dsp:nvSpPr>
        <dsp:cNvPr id="0" name=""/>
        <dsp:cNvSpPr/>
      </dsp:nvSpPr>
      <dsp:spPr>
        <a:xfrm>
          <a:off x="2072601" y="1157022"/>
          <a:ext cx="889701" cy="578305"/>
        </a:xfrm>
        <a:prstGeom prst="roundRect">
          <a:avLst/>
        </a:prstGeom>
        <a:gradFill rotWithShape="0">
          <a:gsLst>
            <a:gs pos="0">
              <a:schemeClr val="accent4">
                <a:hueOff val="-3300007"/>
                <a:satOff val="12093"/>
                <a:lumOff val="2833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3300007"/>
                <a:satOff val="12093"/>
                <a:lumOff val="2833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solidFill>
                <a:srgbClr val="000000"/>
              </a:solidFill>
            </a:rPr>
            <a:t>Consistency</a:t>
          </a:r>
          <a:endParaRPr lang="en-US" sz="800" kern="1200" dirty="0">
            <a:solidFill>
              <a:srgbClr val="000000"/>
            </a:solidFill>
          </a:endParaRPr>
        </a:p>
      </dsp:txBody>
      <dsp:txXfrm>
        <a:off x="2100832" y="1185253"/>
        <a:ext cx="833239" cy="521843"/>
      </dsp:txXfrm>
    </dsp:sp>
    <dsp:sp modelId="{92470845-8B9C-6C46-9A85-095D34DF5259}">
      <dsp:nvSpPr>
        <dsp:cNvPr id="0" name=""/>
        <dsp:cNvSpPr/>
      </dsp:nvSpPr>
      <dsp:spPr>
        <a:xfrm>
          <a:off x="1078981" y="289865"/>
          <a:ext cx="1541747" cy="1541747"/>
        </a:xfrm>
        <a:custGeom>
          <a:avLst/>
          <a:gdLst/>
          <a:ahLst/>
          <a:cxnLst/>
          <a:rect l="0" t="0" r="0" b="0"/>
          <a:pathLst>
            <a:path>
              <a:moveTo>
                <a:pt x="1137388" y="1449042"/>
              </a:moveTo>
              <a:arcTo wR="770873" hR="770873" stAng="3696665" swAng="3406671"/>
            </a:path>
          </a:pathLst>
        </a:custGeom>
        <a:noFill/>
        <a:ln w="57150" cap="flat" cmpd="sng" algn="ctr">
          <a:solidFill>
            <a:schemeClr val="bg2">
              <a:lumMod val="65000"/>
              <a:lumOff val="3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100435-E09D-944F-8782-9D54225A9E7D}">
      <dsp:nvSpPr>
        <dsp:cNvPr id="0" name=""/>
        <dsp:cNvSpPr/>
      </dsp:nvSpPr>
      <dsp:spPr>
        <a:xfrm>
          <a:off x="737408" y="1157022"/>
          <a:ext cx="889701" cy="578305"/>
        </a:xfrm>
        <a:prstGeom prst="roundRect">
          <a:avLst/>
        </a:prstGeom>
        <a:gradFill rotWithShape="0">
          <a:gsLst>
            <a:gs pos="0">
              <a:schemeClr val="accent4">
                <a:hueOff val="-6600014"/>
                <a:satOff val="24186"/>
                <a:lumOff val="5666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6600014"/>
                <a:satOff val="24186"/>
                <a:lumOff val="5666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solidFill>
                <a:srgbClr val="000000"/>
              </a:solidFill>
            </a:rPr>
            <a:t>Complete</a:t>
          </a:r>
          <a:endParaRPr lang="en-US" sz="800" kern="1200" dirty="0">
            <a:solidFill>
              <a:srgbClr val="000000"/>
            </a:solidFill>
          </a:endParaRPr>
        </a:p>
      </dsp:txBody>
      <dsp:txXfrm>
        <a:off x="765639" y="1185253"/>
        <a:ext cx="833239" cy="521843"/>
      </dsp:txXfrm>
    </dsp:sp>
    <dsp:sp modelId="{DF272A77-8582-6046-AC5C-22AC4774E8A1}">
      <dsp:nvSpPr>
        <dsp:cNvPr id="0" name=""/>
        <dsp:cNvSpPr/>
      </dsp:nvSpPr>
      <dsp:spPr>
        <a:xfrm>
          <a:off x="1078981" y="289865"/>
          <a:ext cx="1541747" cy="1541747"/>
        </a:xfrm>
        <a:custGeom>
          <a:avLst/>
          <a:gdLst/>
          <a:ahLst/>
          <a:cxnLst/>
          <a:rect l="0" t="0" r="0" b="0"/>
          <a:pathLst>
            <a:path>
              <a:moveTo>
                <a:pt x="5086" y="859282"/>
              </a:moveTo>
              <a:arcTo wR="770873" hR="770873" stAng="10404868" swAng="3645060"/>
            </a:path>
          </a:pathLst>
        </a:custGeom>
        <a:noFill/>
        <a:ln w="57150" cap="flat" cmpd="sng" algn="ctr">
          <a:solidFill>
            <a:schemeClr val="bg2">
              <a:lumMod val="65000"/>
              <a:lumOff val="3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6"/>
          <p:cNvSpPr txBox="1">
            <a:spLocks noChangeArrowheads="1"/>
          </p:cNvSpPr>
          <p:nvPr/>
        </p:nvSpPr>
        <p:spPr bwMode="auto">
          <a:xfrm>
            <a:off x="892175" y="517525"/>
            <a:ext cx="5549900" cy="285750"/>
          </a:xfrm>
          <a:prstGeom prst="rect">
            <a:avLst/>
          </a:prstGeom>
          <a:noFill/>
          <a:ln>
            <a:noFill/>
          </a:ln>
          <a:extLst/>
        </p:spPr>
        <p:txBody>
          <a:bodyPr lIns="99591" tIns="49795" rIns="99591" bIns="49795">
            <a:spAutoFit/>
          </a:bodyPr>
          <a:lstStyle>
            <a:lvl1pPr defTabSz="996950" eaLnBrk="0" hangingPunct="0">
              <a:tabLst>
                <a:tab pos="454025" algn="l"/>
                <a:tab pos="5256213" algn="r"/>
              </a:tabLst>
              <a:defRPr sz="16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96950" eaLnBrk="0" hangingPunct="0">
              <a:tabLst>
                <a:tab pos="454025" algn="l"/>
                <a:tab pos="5256213" algn="r"/>
              </a:tabLst>
              <a:defRPr sz="16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96950" eaLnBrk="0" hangingPunct="0">
              <a:tabLst>
                <a:tab pos="454025" algn="l"/>
                <a:tab pos="5256213" algn="r"/>
              </a:tabLst>
              <a:defRPr sz="16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96950" eaLnBrk="0" hangingPunct="0">
              <a:tabLst>
                <a:tab pos="454025" algn="l"/>
                <a:tab pos="5256213" algn="r"/>
              </a:tabLst>
              <a:defRPr sz="16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96950" eaLnBrk="0" hangingPunct="0">
              <a:tabLst>
                <a:tab pos="454025" algn="l"/>
                <a:tab pos="5256213" algn="r"/>
              </a:tabLst>
              <a:defRPr sz="16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9695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5256213" algn="r"/>
              </a:tabLst>
              <a:defRPr sz="16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9695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5256213" algn="r"/>
              </a:tabLst>
              <a:defRPr sz="16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9695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5256213" algn="r"/>
              </a:tabLst>
              <a:defRPr sz="16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9695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5256213" algn="r"/>
              </a:tabLst>
              <a:defRPr sz="16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GB" sz="1200" b="1" dirty="0" smtClean="0">
                <a:cs typeface="+mn-cs"/>
              </a:rPr>
              <a:t>		Presentation Title</a:t>
            </a:r>
          </a:p>
        </p:txBody>
      </p:sp>
      <p:sp>
        <p:nvSpPr>
          <p:cNvPr id="17411" name="Text Box 8"/>
          <p:cNvSpPr txBox="1">
            <a:spLocks noChangeArrowheads="1"/>
          </p:cNvSpPr>
          <p:nvPr/>
        </p:nvSpPr>
        <p:spPr bwMode="auto">
          <a:xfrm>
            <a:off x="511175" y="9105900"/>
            <a:ext cx="5549900" cy="280988"/>
          </a:xfrm>
          <a:prstGeom prst="rect">
            <a:avLst/>
          </a:prstGeom>
          <a:noFill/>
          <a:ln>
            <a:noFill/>
          </a:ln>
          <a:extLst/>
        </p:spPr>
        <p:txBody>
          <a:bodyPr lIns="99591" tIns="49795" rIns="99591" bIns="49795">
            <a:spAutoFit/>
          </a:bodyPr>
          <a:lstStyle>
            <a:lvl1pPr defTabSz="996950" eaLnBrk="0" hangingPunct="0">
              <a:tabLst>
                <a:tab pos="454025" algn="l"/>
                <a:tab pos="5256213" algn="r"/>
              </a:tabLs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96950" eaLnBrk="0" hangingPunct="0">
              <a:tabLst>
                <a:tab pos="454025" algn="l"/>
                <a:tab pos="5256213" algn="r"/>
              </a:tabLs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96950" eaLnBrk="0" hangingPunct="0">
              <a:tabLst>
                <a:tab pos="454025" algn="l"/>
                <a:tab pos="5256213" algn="r"/>
              </a:tabLs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96950" eaLnBrk="0" hangingPunct="0">
              <a:tabLst>
                <a:tab pos="454025" algn="l"/>
                <a:tab pos="5256213" algn="r"/>
              </a:tabLs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96950" eaLnBrk="0" hangingPunct="0">
              <a:tabLst>
                <a:tab pos="454025" algn="l"/>
                <a:tab pos="5256213" algn="r"/>
              </a:tabLs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99695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5256213" algn="r"/>
              </a:tabLs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99695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5256213" algn="r"/>
              </a:tabLs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99695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5256213" algn="r"/>
              </a:tabLs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99695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5256213" algn="r"/>
              </a:tabLs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 dirty="0"/>
              <a:t>	Event/date	Page </a:t>
            </a:r>
            <a:fld id="{BD4F3D47-F57D-4159-87A7-A54F5A1BA6B2}" type="slidenum">
              <a:rPr lang="en-GB" sz="1200"/>
              <a:pPr>
                <a:defRPr/>
              </a:pPr>
              <a:t>‹#›</a:t>
            </a:fld>
            <a:endParaRPr lang="en-GB" sz="1200" dirty="0"/>
          </a:p>
        </p:txBody>
      </p:sp>
      <p:pic>
        <p:nvPicPr>
          <p:cNvPr id="21508" name="Afbeelding 3" descr="powerpoint-logo0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4188" y="592138"/>
            <a:ext cx="749300" cy="14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4074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6" tIns="46969" rIns="93936" bIns="46969" numCol="1" anchor="t" anchorCtr="0" compatLnSpc="1">
            <a:prstTxWarp prst="textNoShape">
              <a:avLst/>
            </a:prstTxWarp>
          </a:bodyPr>
          <a:lstStyle>
            <a:lvl1pPr defTabSz="939800" eaLnBrk="0" hangingPunct="0">
              <a:defRPr sz="1300">
                <a:latin typeface="Times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0163" y="0"/>
            <a:ext cx="29400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6" tIns="46969" rIns="93936" bIns="46969" numCol="1" anchor="t" anchorCtr="0" compatLnSpc="1">
            <a:prstTxWarp prst="textNoShape">
              <a:avLst/>
            </a:prstTxWarp>
          </a:bodyPr>
          <a:lstStyle>
            <a:lvl1pPr algn="r" defTabSz="939800" eaLnBrk="0" hangingPunct="0">
              <a:defRPr sz="1300">
                <a:latin typeface="Times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8638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6" tIns="46969" rIns="93936" bIns="46969" numCol="1" anchor="b" anchorCtr="0" compatLnSpc="1">
            <a:prstTxWarp prst="textNoShape">
              <a:avLst/>
            </a:prstTxWarp>
          </a:bodyPr>
          <a:lstStyle>
            <a:lvl1pPr defTabSz="939800" eaLnBrk="0" hangingPunct="0">
              <a:defRPr sz="1300">
                <a:latin typeface="Times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0163" y="9418638"/>
            <a:ext cx="29400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6" tIns="46969" rIns="93936" bIns="46969" numCol="1" anchor="b" anchorCtr="0" compatLnSpc="1">
            <a:prstTxWarp prst="textNoShape">
              <a:avLst/>
            </a:prstTxWarp>
          </a:bodyPr>
          <a:lstStyle>
            <a:lvl1pPr algn="r" defTabSz="939800" eaLnBrk="0" hangingPunct="0">
              <a:defRPr sz="130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0B69D458-8A79-4C01-9CCF-9A1D7726D2A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20487" name="Afbeelding 6" descr="powerpoint-logo0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5988" y="350838"/>
            <a:ext cx="749300" cy="14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22111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 txBox="1">
            <a:spLocks noGrp="1" noChangeArrowheads="1"/>
          </p:cNvSpPr>
          <p:nvPr/>
        </p:nvSpPr>
        <p:spPr bwMode="auto">
          <a:xfrm>
            <a:off x="3840163" y="9418638"/>
            <a:ext cx="29400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936" tIns="46969" rIns="93936" bIns="46969" anchor="b"/>
          <a:lstStyle/>
          <a:p>
            <a:pPr algn="r" defTabSz="939800" eaLnBrk="0" hangingPunct="0"/>
            <a:fld id="{2E5981B5-8211-47A2-85B2-ABC68C1765D7}" type="slidenum">
              <a:rPr lang="en-GB" sz="1300">
                <a:latin typeface="Times" pitchFamily="18" charset="0"/>
              </a:rPr>
              <a:pPr algn="r" defTabSz="939800" eaLnBrk="0" hangingPunct="0"/>
              <a:t>1</a:t>
            </a:fld>
            <a:endParaRPr lang="en-GB" sz="1300" dirty="0">
              <a:latin typeface="Times" pitchFamily="18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64112" cy="3722688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4714875"/>
            <a:ext cx="4960937" cy="4460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303" tIns="45651" rIns="91303" bIns="45651"/>
          <a:lstStyle/>
          <a:p>
            <a:endParaRPr lang="en-US" dirty="0" smtClean="0">
              <a:latin typeface="Times" pitchFamily="18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7B8310-77AE-4287-B2F9-1D1C4A4BA25B}" type="slidenum">
              <a:rPr lang="en-GB" smtClean="0">
                <a:latin typeface="Times" pitchFamily="18" charset="0"/>
                <a:ea typeface="ＭＳ Ｐゴシック"/>
                <a:cs typeface="ＭＳ Ｐゴシック"/>
              </a:rPr>
              <a:pPr/>
              <a:t>2</a:t>
            </a:fld>
            <a:endParaRPr lang="en-GB" dirty="0" smtClean="0">
              <a:latin typeface="Times" pitchFamily="18" charset="0"/>
              <a:ea typeface="ＭＳ Ｐゴシック"/>
              <a:cs typeface="ＭＳ Ｐゴシック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7863" y="4711700"/>
            <a:ext cx="5426075" cy="4462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303" tIns="45651" rIns="91303" bIns="45651"/>
          <a:lstStyle/>
          <a:p>
            <a:endParaRPr lang="en-US" dirty="0" smtClean="0">
              <a:latin typeface="Times" pitchFamily="18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7B8310-77AE-4287-B2F9-1D1C4A4BA25B}" type="slidenum">
              <a:rPr lang="en-GB" smtClean="0">
                <a:latin typeface="Times" pitchFamily="18" charset="0"/>
                <a:ea typeface="ＭＳ Ｐゴシック"/>
                <a:cs typeface="ＭＳ Ｐゴシック"/>
              </a:rPr>
              <a:pPr/>
              <a:t>3</a:t>
            </a:fld>
            <a:endParaRPr lang="en-GB" dirty="0" smtClean="0">
              <a:latin typeface="Times" pitchFamily="18" charset="0"/>
              <a:ea typeface="ＭＳ Ｐゴシック"/>
              <a:cs typeface="ＭＳ Ｐゴシック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7863" y="4711700"/>
            <a:ext cx="5426075" cy="4462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303" tIns="45651" rIns="91303" bIns="45651"/>
          <a:lstStyle/>
          <a:p>
            <a:endParaRPr lang="en-US" dirty="0" smtClean="0">
              <a:latin typeface="Times" pitchFamily="18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 txBox="1">
            <a:spLocks noGrp="1" noChangeArrowheads="1"/>
          </p:cNvSpPr>
          <p:nvPr/>
        </p:nvSpPr>
        <p:spPr bwMode="auto">
          <a:xfrm>
            <a:off x="3840163" y="9418638"/>
            <a:ext cx="29400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936" tIns="46969" rIns="93936" bIns="46969" anchor="b"/>
          <a:lstStyle/>
          <a:p>
            <a:pPr algn="r" defTabSz="939800" eaLnBrk="0" hangingPunct="0"/>
            <a:fld id="{9C7FCA1A-E0F5-4D89-94B1-579ABF4079B7}" type="slidenum">
              <a:rPr lang="en-GB" sz="1300">
                <a:latin typeface="Times" pitchFamily="18" charset="0"/>
              </a:rPr>
              <a:pPr algn="r" defTabSz="939800" eaLnBrk="0" hangingPunct="0"/>
              <a:t>5</a:t>
            </a:fld>
            <a:endParaRPr lang="en-GB" sz="1300" dirty="0">
              <a:latin typeface="Times" pitchFamily="18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7863" y="4711700"/>
            <a:ext cx="5426075" cy="4462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303" tIns="45651" rIns="91303" bIns="45651"/>
          <a:lstStyle/>
          <a:p>
            <a:endParaRPr lang="en-US" dirty="0" smtClean="0">
              <a:latin typeface="Verdana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 txBox="1">
            <a:spLocks noGrp="1" noChangeArrowheads="1"/>
          </p:cNvSpPr>
          <p:nvPr/>
        </p:nvSpPr>
        <p:spPr bwMode="auto">
          <a:xfrm>
            <a:off x="3840163" y="9418638"/>
            <a:ext cx="29400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936" tIns="46969" rIns="93936" bIns="46969" anchor="b"/>
          <a:lstStyle/>
          <a:p>
            <a:pPr algn="r" defTabSz="939800" eaLnBrk="0" hangingPunct="0"/>
            <a:fld id="{AEFB1AD0-4A2C-4B22-8E85-9EB44A1243E2}" type="slidenum">
              <a:rPr lang="en-GB" sz="1300">
                <a:latin typeface="Times" pitchFamily="18" charset="0"/>
              </a:rPr>
              <a:pPr algn="r" defTabSz="939800" eaLnBrk="0" hangingPunct="0"/>
              <a:t>7</a:t>
            </a:fld>
            <a:endParaRPr lang="en-GB" sz="1300" dirty="0">
              <a:latin typeface="Times" pitchFamily="18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7863" y="4711700"/>
            <a:ext cx="5426075" cy="4462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303" tIns="45651" rIns="91303" bIns="45651"/>
          <a:lstStyle/>
          <a:p>
            <a:endParaRPr lang="en-US" dirty="0" smtClean="0">
              <a:latin typeface="Times" pitchFamily="18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 txBox="1">
            <a:spLocks noGrp="1" noChangeArrowheads="1"/>
          </p:cNvSpPr>
          <p:nvPr/>
        </p:nvSpPr>
        <p:spPr bwMode="auto">
          <a:xfrm>
            <a:off x="3840163" y="9418638"/>
            <a:ext cx="29400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936" tIns="46969" rIns="93936" bIns="46969" anchor="b"/>
          <a:lstStyle/>
          <a:p>
            <a:pPr algn="r" defTabSz="939800" eaLnBrk="0" hangingPunct="0"/>
            <a:fld id="{4C5DFA21-4281-4973-AF75-E02CBFEDCC37}" type="slidenum">
              <a:rPr lang="en-GB" sz="1300">
                <a:latin typeface="Times" pitchFamily="18" charset="0"/>
              </a:rPr>
              <a:pPr algn="r" defTabSz="939800" eaLnBrk="0" hangingPunct="0"/>
              <a:t>9</a:t>
            </a:fld>
            <a:endParaRPr lang="en-GB" sz="1300" dirty="0">
              <a:latin typeface="Times" pitchFamily="18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7863" y="4711700"/>
            <a:ext cx="5426075" cy="4462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303" tIns="45651" rIns="91303" bIns="45651"/>
          <a:lstStyle/>
          <a:p>
            <a:endParaRPr lang="en-US" dirty="0" smtClean="0">
              <a:latin typeface="Verdana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20725" y="5084763"/>
            <a:ext cx="45720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17961" dir="2700000" algn="ctr" rotWithShape="0">
              <a:srgbClr val="AABB11">
                <a:alpha val="74998"/>
              </a:srgb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endParaRPr lang="en-US" sz="1800" dirty="0"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4278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1675" y="2840501"/>
            <a:ext cx="8069263" cy="944562"/>
          </a:xfrm>
          <a:effectLst>
            <a:outerShdw blurRad="63500" dist="17961" dir="2700000" algn="ctr" rotWithShape="0">
              <a:srgbClr val="878600">
                <a:alpha val="74998"/>
              </a:srgbClr>
            </a:outerShdw>
          </a:effectLst>
        </p:spPr>
        <p:txBody>
          <a:bodyPr anchor="b"/>
          <a:lstStyle>
            <a:lvl1pPr marL="0" indent="0" algn="r">
              <a:buFont typeface="Verdana" charset="0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2782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01675" y="1627351"/>
            <a:ext cx="8069263" cy="1104900"/>
          </a:xfrm>
          <a:effectLst>
            <a:outerShdw blurRad="63500" dist="17961" dir="2700000" algn="ctr" rotWithShape="0">
              <a:srgbClr val="878600">
                <a:alpha val="74998"/>
              </a:srgbClr>
            </a:outerShdw>
          </a:effectLst>
        </p:spPr>
        <p:txBody>
          <a:bodyPr anchor="t"/>
          <a:lstStyle>
            <a:lvl1pPr algn="r">
              <a:lnSpc>
                <a:spcPts val="3600"/>
              </a:lnSpc>
              <a:defRPr sz="2400">
                <a:solidFill>
                  <a:schemeClr val="bg1"/>
                </a:solidFill>
                <a:ea typeface="MS UI Gothic" pitchFamily="34" charset="-128"/>
                <a:cs typeface="MS UI Gothic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0888" y="1557338"/>
            <a:ext cx="3957637" cy="4538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925" y="1557338"/>
            <a:ext cx="3959225" cy="4538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4025" y="476250"/>
            <a:ext cx="2016125" cy="5619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0888" y="476250"/>
            <a:ext cx="5900737" cy="5619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8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1675" y="2840501"/>
            <a:ext cx="8069263" cy="944562"/>
          </a:xfrm>
          <a:effectLst>
            <a:outerShdw blurRad="63500" dist="17961" dir="2700000" algn="ctr" rotWithShape="0">
              <a:srgbClr val="878600">
                <a:alpha val="74998"/>
              </a:srgbClr>
            </a:outerShdw>
          </a:effectLst>
        </p:spPr>
        <p:txBody>
          <a:bodyPr anchor="b"/>
          <a:lstStyle>
            <a:lvl1pPr marL="0" indent="0" algn="r">
              <a:buFont typeface="Verdana" charset="0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2782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01675" y="1627351"/>
            <a:ext cx="8069263" cy="1104900"/>
          </a:xfrm>
          <a:effectLst>
            <a:outerShdw blurRad="63500" dist="17961" dir="2700000" algn="ctr" rotWithShape="0">
              <a:srgbClr val="878600">
                <a:alpha val="74998"/>
              </a:srgbClr>
            </a:outerShdw>
          </a:effectLst>
        </p:spPr>
        <p:txBody>
          <a:bodyPr anchor="t"/>
          <a:lstStyle>
            <a:lvl1pPr algn="r">
              <a:lnSpc>
                <a:spcPts val="3600"/>
              </a:lnSpc>
              <a:defRPr sz="2400">
                <a:solidFill>
                  <a:schemeClr val="bg1"/>
                </a:solidFill>
                <a:ea typeface="MS UI Gothic" pitchFamily="34" charset="-128"/>
                <a:cs typeface="MS UI Gothic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278277" name="Rectangle 5"/>
          <p:cNvSpPr>
            <a:spLocks noChangeArrowheads="1"/>
          </p:cNvSpPr>
          <p:nvPr/>
        </p:nvSpPr>
        <p:spPr bwMode="auto">
          <a:xfrm>
            <a:off x="720725" y="5084763"/>
            <a:ext cx="45720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17961" dir="2700000" algn="ctr" rotWithShape="0">
              <a:srgbClr val="AABB11">
                <a:alpha val="74998"/>
              </a:srgbClr>
            </a:outerShdw>
          </a:effectLst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334444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5803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76690769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7115175" y="632619"/>
            <a:ext cx="1674813" cy="2038350"/>
          </a:xfrm>
        </p:spPr>
        <p:txBody>
          <a:bodyPr/>
          <a:lstStyle>
            <a:lvl1pPr marL="0" indent="0">
              <a:buNone/>
              <a:defRPr lang="en-US" sz="13200" kern="1200" dirty="0" smtClean="0">
                <a:solidFill>
                  <a:schemeClr val="bg1"/>
                </a:solidFill>
                <a:latin typeface="Verdana" charset="0"/>
                <a:ea typeface="ＭＳ Ｐゴシック" charset="-128"/>
                <a:cs typeface="ＭＳ Ｐゴシック" charset="-128"/>
              </a:defRPr>
            </a:lvl1pPr>
            <a:lvl2pPr marL="280987" indent="0">
              <a:buNone/>
              <a:defRPr/>
            </a:lvl2pPr>
            <a:lvl3pPr marL="522287" indent="0">
              <a:buNone/>
              <a:defRPr/>
            </a:lvl3pPr>
            <a:lvl4pPr marL="801687" indent="0">
              <a:buNone/>
              <a:defRPr/>
            </a:lvl4pPr>
            <a:lvl5pPr marL="2427288" indent="0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3425" y="1056481"/>
            <a:ext cx="6381750" cy="525463"/>
          </a:xfrm>
        </p:spPr>
        <p:txBody>
          <a:bodyPr/>
          <a:lstStyle>
            <a:lvl1pPr>
              <a:defRPr lang="en-US" sz="2400" b="1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Verdana" charset="0"/>
                <a:ea typeface="MS UI Gothic" pitchFamily="34" charset="-128"/>
                <a:cs typeface="MS UI Gothic" pitchFamily="34" charset="-128"/>
              </a:defRPr>
            </a:lvl1pPr>
          </a:lstStyle>
          <a:p>
            <a:r>
              <a:rPr lang="en-US" dirty="0" smtClean="0"/>
              <a:t>Click to edit Section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701675" y="2665413"/>
            <a:ext cx="8101012" cy="1401762"/>
          </a:xfrm>
        </p:spPr>
        <p:txBody>
          <a:bodyPr/>
          <a:lstStyle>
            <a:lvl1pPr marL="0" indent="0">
              <a:buNone/>
              <a:defRPr lang="en-US" sz="16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1pPr>
            <a:lvl2pPr marL="280987" indent="0">
              <a:buNone/>
              <a:defRPr/>
            </a:lvl2pPr>
            <a:lvl3pPr marL="522287" indent="0">
              <a:buNone/>
              <a:defRPr/>
            </a:lvl3pPr>
            <a:lvl4pPr marL="801687" indent="0">
              <a:buNone/>
              <a:defRPr/>
            </a:lvl4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299641280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50888" y="1557338"/>
            <a:ext cx="3957637" cy="45386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860925" y="1557338"/>
            <a:ext cx="3959225" cy="45386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50527983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50888" y="1535113"/>
            <a:ext cx="3746500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50888" y="2174875"/>
            <a:ext cx="3746500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750888" y="476250"/>
            <a:ext cx="8069262" cy="5254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3231695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7869894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3878912"/>
      </p:ext>
    </p:extLst>
  </p:cSld>
  <p:clrMapOvr>
    <a:masterClrMapping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4729522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50888" y="1557338"/>
            <a:ext cx="3957637" cy="45386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860925" y="1557338"/>
            <a:ext cx="3959225" cy="45386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50888" y="1535113"/>
            <a:ext cx="3746500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50888" y="2174875"/>
            <a:ext cx="3746500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750888" y="476250"/>
            <a:ext cx="8069262" cy="5254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2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21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50888" y="476250"/>
            <a:ext cx="8069262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Title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0888" y="1557338"/>
            <a:ext cx="8069262" cy="453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 see how it works when the line fills over to the second one because it becomes impossible to shorten it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134938" y="6521450"/>
            <a:ext cx="358775" cy="157163"/>
          </a:xfrm>
          <a:prstGeom prst="rect">
            <a:avLst/>
          </a:prstGeom>
          <a:noFill/>
          <a:ln>
            <a:noFill/>
          </a:ln>
          <a:extLst/>
        </p:spPr>
        <p:txBody>
          <a:bodyPr wrap="none" tIns="18000" bIns="18000" anchor="b" anchorCtr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defRPr/>
            </a:pPr>
            <a:fld id="{28601D59-8C29-4E2C-A618-8071E11E2EBF}" type="slidenum">
              <a:rPr lang="en-US" sz="80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-128"/>
          <a:cs typeface="ＭＳ Ｐゴシック" charset="-128"/>
        </a:defRPr>
      </a:lvl9pPr>
    </p:titleStyle>
    <p:bodyStyle>
      <a:lvl1pPr marL="279400" indent="-27940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Verdana" pitchFamily="34" charset="0"/>
        <a:buChar char="●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39713" algn="l" rtl="0" eaLnBrk="0" fontAlgn="base" hangingPunct="0">
        <a:spcBef>
          <a:spcPct val="4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800100" indent="-277813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Font typeface="Verdana" pitchFamily="34" charset="0"/>
        <a:buChar char="●"/>
        <a:defRPr sz="13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066800" indent="-265113" algn="l" rtl="0" eaLnBrk="0" fontAlgn="base" hangingPunct="0">
        <a:spcBef>
          <a:spcPct val="40000"/>
        </a:spcBef>
        <a:spcAft>
          <a:spcPct val="0"/>
        </a:spcAft>
        <a:buFont typeface="Verdana" pitchFamily="34" charset="0"/>
        <a:buChar char="–"/>
        <a:defRPr sz="13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2684463" indent="-257175" algn="l" rtl="0" eaLnBrk="0" fontAlgn="base" hangingPunct="0">
        <a:lnSpc>
          <a:spcPts val="1600"/>
        </a:lnSpc>
        <a:spcBef>
          <a:spcPts val="800"/>
        </a:spcBef>
        <a:spcAft>
          <a:spcPct val="0"/>
        </a:spcAft>
        <a:buClr>
          <a:srgbClr val="AABB11"/>
        </a:buClr>
        <a:buFont typeface="Verdana" pitchFamily="34" charset="0"/>
        <a:buChar char="●"/>
        <a:defRPr sz="13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3141663" indent="-257175" algn="l" rtl="0" eaLnBrk="1" fontAlgn="base" hangingPunct="1">
        <a:lnSpc>
          <a:spcPts val="1600"/>
        </a:lnSpc>
        <a:spcBef>
          <a:spcPts val="800"/>
        </a:spcBef>
        <a:spcAft>
          <a:spcPct val="0"/>
        </a:spcAft>
        <a:buClr>
          <a:srgbClr val="AABB11"/>
        </a:buClr>
        <a:buFont typeface="Verdana" charset="0"/>
        <a:buChar char="●"/>
        <a:defRPr sz="1300">
          <a:solidFill>
            <a:schemeClr val="tx1"/>
          </a:solidFill>
          <a:latin typeface="+mn-lt"/>
          <a:ea typeface="+mn-ea"/>
        </a:defRPr>
      </a:lvl6pPr>
      <a:lvl7pPr marL="3598863" indent="-257175" algn="l" rtl="0" eaLnBrk="1" fontAlgn="base" hangingPunct="1">
        <a:lnSpc>
          <a:spcPts val="1600"/>
        </a:lnSpc>
        <a:spcBef>
          <a:spcPts val="800"/>
        </a:spcBef>
        <a:spcAft>
          <a:spcPct val="0"/>
        </a:spcAft>
        <a:buClr>
          <a:srgbClr val="AABB11"/>
        </a:buClr>
        <a:buFont typeface="Verdana" charset="0"/>
        <a:buChar char="●"/>
        <a:defRPr sz="1300">
          <a:solidFill>
            <a:schemeClr val="tx1"/>
          </a:solidFill>
          <a:latin typeface="+mn-lt"/>
          <a:ea typeface="+mn-ea"/>
        </a:defRPr>
      </a:lvl7pPr>
      <a:lvl8pPr marL="4056063" indent="-257175" algn="l" rtl="0" eaLnBrk="1" fontAlgn="base" hangingPunct="1">
        <a:lnSpc>
          <a:spcPts val="1600"/>
        </a:lnSpc>
        <a:spcBef>
          <a:spcPts val="800"/>
        </a:spcBef>
        <a:spcAft>
          <a:spcPct val="0"/>
        </a:spcAft>
        <a:buClr>
          <a:srgbClr val="AABB11"/>
        </a:buClr>
        <a:buFont typeface="Verdana" charset="0"/>
        <a:buChar char="●"/>
        <a:defRPr sz="1300">
          <a:solidFill>
            <a:schemeClr val="tx1"/>
          </a:solidFill>
          <a:latin typeface="+mn-lt"/>
          <a:ea typeface="+mn-ea"/>
        </a:defRPr>
      </a:lvl8pPr>
      <a:lvl9pPr marL="4513263" indent="-257175" algn="l" rtl="0" eaLnBrk="1" fontAlgn="base" hangingPunct="1">
        <a:lnSpc>
          <a:spcPts val="1600"/>
        </a:lnSpc>
        <a:spcBef>
          <a:spcPts val="800"/>
        </a:spcBef>
        <a:spcAft>
          <a:spcPct val="0"/>
        </a:spcAft>
        <a:buClr>
          <a:srgbClr val="AABB11"/>
        </a:buClr>
        <a:buFont typeface="Verdana" charset="0"/>
        <a:buChar char="●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134938" y="6521450"/>
            <a:ext cx="358775" cy="157163"/>
          </a:xfrm>
          <a:prstGeom prst="rect">
            <a:avLst/>
          </a:prstGeom>
          <a:noFill/>
          <a:ln>
            <a:noFill/>
          </a:ln>
          <a:extLst/>
        </p:spPr>
        <p:txBody>
          <a:bodyPr wrap="none" tIns="18000" bIns="18000" anchor="b" anchorCtr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AABB9306-3B21-4A55-81F8-496CCE6D9AF3}" type="slidenum">
              <a:rPr lang="en-US" sz="800" smtClean="0">
                <a:solidFill>
                  <a:schemeClr val="bg1"/>
                </a:solidFill>
                <a:cs typeface="+mn-cs"/>
              </a:rPr>
              <a:pPr>
                <a:defRPr/>
              </a:pPr>
              <a:t>‹#›</a:t>
            </a:fld>
            <a:endParaRPr lang="en-US" sz="800" dirty="0" smtClean="0">
              <a:solidFill>
                <a:schemeClr val="bg1"/>
              </a:solidFill>
              <a:cs typeface="+mn-cs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50888" y="476250"/>
            <a:ext cx="8069262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Title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0888" y="1557338"/>
            <a:ext cx="8069262" cy="453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 see how it works when the line fills over to the second one because it becomes impossible to shorten it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pitchFamily="34" charset="0"/>
          <a:ea typeface="ＭＳ Ｐゴシック"/>
          <a:cs typeface="ＭＳ Ｐゴシック"/>
        </a:defRPr>
      </a:lvl2pPr>
      <a:lvl3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pitchFamily="34" charset="0"/>
          <a:ea typeface="ＭＳ Ｐゴシック"/>
          <a:cs typeface="ＭＳ Ｐゴシック"/>
        </a:defRPr>
      </a:lvl3pPr>
      <a:lvl4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pitchFamily="34" charset="0"/>
          <a:ea typeface="ＭＳ Ｐゴシック"/>
          <a:cs typeface="ＭＳ Ｐゴシック"/>
        </a:defRPr>
      </a:lvl4pPr>
      <a:lvl5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pitchFamily="34" charset="0"/>
          <a:ea typeface="ＭＳ Ｐゴシック"/>
          <a:cs typeface="ＭＳ Ｐゴシック"/>
        </a:defRPr>
      </a:lvl5pPr>
      <a:lvl6pPr marL="457200" algn="l" rtl="0" fontAlgn="base">
        <a:lnSpc>
          <a:spcPts val="32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pitchFamily="34" charset="0"/>
          <a:ea typeface="ＭＳ Ｐゴシック"/>
          <a:cs typeface="ＭＳ Ｐゴシック"/>
        </a:defRPr>
      </a:lvl6pPr>
      <a:lvl7pPr marL="914400" algn="l" rtl="0" fontAlgn="base">
        <a:lnSpc>
          <a:spcPts val="32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pitchFamily="34" charset="0"/>
          <a:ea typeface="ＭＳ Ｐゴシック"/>
          <a:cs typeface="ＭＳ Ｐゴシック"/>
        </a:defRPr>
      </a:lvl7pPr>
      <a:lvl8pPr marL="1371600" algn="l" rtl="0" fontAlgn="base">
        <a:lnSpc>
          <a:spcPts val="32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pitchFamily="34" charset="0"/>
          <a:ea typeface="ＭＳ Ｐゴシック"/>
          <a:cs typeface="ＭＳ Ｐゴシック"/>
        </a:defRPr>
      </a:lvl8pPr>
      <a:lvl9pPr marL="1828800" algn="l" rtl="0" fontAlgn="base">
        <a:lnSpc>
          <a:spcPts val="32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pitchFamily="34" charset="0"/>
          <a:ea typeface="ＭＳ Ｐゴシック"/>
          <a:cs typeface="ＭＳ Ｐゴシック"/>
        </a:defRPr>
      </a:lvl9pPr>
    </p:titleStyle>
    <p:bodyStyle>
      <a:lvl1pPr marL="279400" indent="-27940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Verdana" pitchFamily="34" charset="0"/>
        <a:buChar char="●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39713" algn="l" rtl="0" eaLnBrk="0" fontAlgn="base" hangingPunct="0">
        <a:spcBef>
          <a:spcPct val="4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277813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Font typeface="Verdana" pitchFamily="34" charset="0"/>
        <a:buChar char="●"/>
        <a:defRPr sz="1300">
          <a:solidFill>
            <a:schemeClr val="tx1"/>
          </a:solidFill>
          <a:latin typeface="+mn-lt"/>
          <a:ea typeface="+mn-ea"/>
          <a:cs typeface="+mn-cs"/>
        </a:defRPr>
      </a:lvl3pPr>
      <a:lvl4pPr marL="1066800" indent="-265113" algn="l" rtl="0" eaLnBrk="0" fontAlgn="base" hangingPunct="0">
        <a:spcBef>
          <a:spcPct val="40000"/>
        </a:spcBef>
        <a:spcAft>
          <a:spcPct val="0"/>
        </a:spcAft>
        <a:buFont typeface="Verdana" pitchFamily="34" charset="0"/>
        <a:buChar char="–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2684463" indent="-257175" algn="l" rtl="0" eaLnBrk="0" fontAlgn="base" hangingPunct="0">
        <a:lnSpc>
          <a:spcPts val="1600"/>
        </a:lnSpc>
        <a:spcBef>
          <a:spcPts val="800"/>
        </a:spcBef>
        <a:spcAft>
          <a:spcPct val="0"/>
        </a:spcAft>
        <a:buClr>
          <a:srgbClr val="AABB11"/>
        </a:buClr>
        <a:buFont typeface="Verdana" pitchFamily="34" charset="0"/>
        <a:buChar char="●"/>
        <a:defRPr sz="1300">
          <a:solidFill>
            <a:schemeClr val="tx1"/>
          </a:solidFill>
          <a:latin typeface="+mn-lt"/>
          <a:ea typeface="+mn-ea"/>
          <a:cs typeface="+mn-cs"/>
        </a:defRPr>
      </a:lvl5pPr>
      <a:lvl6pPr marL="3141663" indent="-257175" algn="l" rtl="0" fontAlgn="base">
        <a:lnSpc>
          <a:spcPts val="1600"/>
        </a:lnSpc>
        <a:spcBef>
          <a:spcPts val="800"/>
        </a:spcBef>
        <a:spcAft>
          <a:spcPct val="0"/>
        </a:spcAft>
        <a:buClr>
          <a:srgbClr val="AABB11"/>
        </a:buClr>
        <a:buFont typeface="Verdana" pitchFamily="34" charset="0"/>
        <a:buChar char="●"/>
        <a:defRPr sz="1300">
          <a:solidFill>
            <a:schemeClr val="tx1"/>
          </a:solidFill>
          <a:latin typeface="+mn-lt"/>
          <a:ea typeface="+mn-ea"/>
          <a:cs typeface="+mn-cs"/>
        </a:defRPr>
      </a:lvl6pPr>
      <a:lvl7pPr marL="3598863" indent="-257175" algn="l" rtl="0" fontAlgn="base">
        <a:lnSpc>
          <a:spcPts val="1600"/>
        </a:lnSpc>
        <a:spcBef>
          <a:spcPts val="800"/>
        </a:spcBef>
        <a:spcAft>
          <a:spcPct val="0"/>
        </a:spcAft>
        <a:buClr>
          <a:srgbClr val="AABB11"/>
        </a:buClr>
        <a:buFont typeface="Verdana" pitchFamily="34" charset="0"/>
        <a:buChar char="●"/>
        <a:defRPr sz="1300">
          <a:solidFill>
            <a:schemeClr val="tx1"/>
          </a:solidFill>
          <a:latin typeface="+mn-lt"/>
          <a:ea typeface="+mn-ea"/>
          <a:cs typeface="+mn-cs"/>
        </a:defRPr>
      </a:lvl7pPr>
      <a:lvl8pPr marL="4056063" indent="-257175" algn="l" rtl="0" fontAlgn="base">
        <a:lnSpc>
          <a:spcPts val="1600"/>
        </a:lnSpc>
        <a:spcBef>
          <a:spcPts val="800"/>
        </a:spcBef>
        <a:spcAft>
          <a:spcPct val="0"/>
        </a:spcAft>
        <a:buClr>
          <a:srgbClr val="AABB11"/>
        </a:buClr>
        <a:buFont typeface="Verdana" pitchFamily="34" charset="0"/>
        <a:buChar char="●"/>
        <a:defRPr sz="1300">
          <a:solidFill>
            <a:schemeClr val="tx1"/>
          </a:solidFill>
          <a:latin typeface="+mn-lt"/>
          <a:ea typeface="+mn-ea"/>
          <a:cs typeface="+mn-cs"/>
        </a:defRPr>
      </a:lvl8pPr>
      <a:lvl9pPr marL="4513263" indent="-257175" algn="l" rtl="0" fontAlgn="base">
        <a:lnSpc>
          <a:spcPts val="1600"/>
        </a:lnSpc>
        <a:spcBef>
          <a:spcPts val="800"/>
        </a:spcBef>
        <a:spcAft>
          <a:spcPct val="0"/>
        </a:spcAft>
        <a:buClr>
          <a:srgbClr val="AABB11"/>
        </a:buClr>
        <a:buFont typeface="Verdana" pitchFamily="34" charset="0"/>
        <a:buChar char="●"/>
        <a:defRPr sz="13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72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50888" y="476250"/>
            <a:ext cx="8069262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42772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0888" y="1557338"/>
            <a:ext cx="8069262" cy="453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see how it works when the line fills over to the second one because it becomes impossible to </a:t>
            </a:r>
            <a:r>
              <a:rPr lang="en-US" dirty="0" smtClean="0"/>
              <a:t>shorten </a:t>
            </a:r>
            <a:r>
              <a:rPr lang="en-US" dirty="0"/>
              <a:t>it</a:t>
            </a:r>
          </a:p>
          <a:p>
            <a:pPr lvl="2"/>
            <a:r>
              <a:rPr lang="en-US" dirty="0"/>
              <a:t>Third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4277254" name="Text Box 6"/>
          <p:cNvSpPr txBox="1">
            <a:spLocks noChangeArrowheads="1"/>
          </p:cNvSpPr>
          <p:nvPr/>
        </p:nvSpPr>
        <p:spPr bwMode="auto">
          <a:xfrm>
            <a:off x="134938" y="6521444"/>
            <a:ext cx="358775" cy="15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18000" bIns="18000" anchor="b" anchorCtr="1">
            <a:prstTxWarp prst="textNoShape">
              <a:avLst/>
            </a:prstTxWarp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3FAB8D1F-FB06-8648-95AA-FF2229AC29D2}" type="slidenum">
              <a:rPr lang="en-US" sz="800">
                <a:solidFill>
                  <a:srgbClr val="FFFFFF"/>
                </a:solidFill>
                <a:latin typeface="Verdana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 dirty="0">
              <a:solidFill>
                <a:srgbClr val="FFFFFF"/>
              </a:solidFill>
              <a:latin typeface="Verdana"/>
            </a:endParaRPr>
          </a:p>
        </p:txBody>
      </p:sp>
      <p:graphicFrame>
        <p:nvGraphicFramePr>
          <p:cNvPr id="4277255" name="Base" hidden="1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3" name="Præsentation" r:id="rId12" imgW="0" imgH="0" progId="PowerPoint.Show.8">
                  <p:embed/>
                </p:oleObj>
              </mc:Choice>
              <mc:Fallback>
                <p:oleObj name="Præsentation" r:id="rId12" imgW="0" imgH="0" progId="PowerPoint.Show.8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AABB1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4444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68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wipe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-128"/>
          <a:cs typeface="ＭＳ Ｐゴシック" charset="-128"/>
        </a:defRPr>
      </a:lvl9pPr>
    </p:titleStyle>
    <p:bodyStyle>
      <a:lvl1pPr marL="279400" indent="-2794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Verdana" charset="0"/>
        <a:buChar char="●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39713" algn="l" rtl="0" eaLnBrk="1" fontAlgn="base" hangingPunct="1">
        <a:spcBef>
          <a:spcPct val="40000"/>
        </a:spcBef>
        <a:spcAft>
          <a:spcPct val="0"/>
        </a:spcAft>
        <a:buFont typeface="Verdana" charset="0"/>
        <a:buChar char="–"/>
        <a:defRPr sz="1400">
          <a:solidFill>
            <a:schemeClr val="tx1"/>
          </a:solidFill>
          <a:latin typeface="+mn-lt"/>
          <a:ea typeface="+mn-ea"/>
        </a:defRPr>
      </a:lvl2pPr>
      <a:lvl3pPr marL="800100" indent="-277813" algn="l" rtl="0" eaLnBrk="1" fontAlgn="base" hangingPunct="1">
        <a:spcBef>
          <a:spcPct val="40000"/>
        </a:spcBef>
        <a:spcAft>
          <a:spcPct val="0"/>
        </a:spcAft>
        <a:buClr>
          <a:schemeClr val="tx2"/>
        </a:buClr>
        <a:buFont typeface="Verdana" charset="0"/>
        <a:buChar char="●"/>
        <a:defRPr sz="1300">
          <a:solidFill>
            <a:schemeClr val="tx1"/>
          </a:solidFill>
          <a:latin typeface="+mn-lt"/>
          <a:ea typeface="+mn-ea"/>
        </a:defRPr>
      </a:lvl3pPr>
      <a:lvl4pPr marL="1066800" indent="-265113" algn="l" rtl="0" eaLnBrk="1" fontAlgn="base" hangingPunct="1">
        <a:spcBef>
          <a:spcPct val="40000"/>
        </a:spcBef>
        <a:spcAft>
          <a:spcPct val="0"/>
        </a:spcAft>
        <a:buFont typeface="Verdana" charset="0"/>
        <a:buChar char="–"/>
        <a:defRPr sz="1300">
          <a:solidFill>
            <a:schemeClr val="tx1"/>
          </a:solidFill>
          <a:latin typeface="+mn-lt"/>
          <a:ea typeface="+mn-ea"/>
        </a:defRPr>
      </a:lvl4pPr>
      <a:lvl5pPr marL="2684463" indent="-257175" algn="l" rtl="0" eaLnBrk="1" fontAlgn="base" hangingPunct="1">
        <a:lnSpc>
          <a:spcPts val="1600"/>
        </a:lnSpc>
        <a:spcBef>
          <a:spcPts val="800"/>
        </a:spcBef>
        <a:spcAft>
          <a:spcPct val="0"/>
        </a:spcAft>
        <a:buClr>
          <a:srgbClr val="AABB11"/>
        </a:buClr>
        <a:buFont typeface="Verdana" charset="0"/>
        <a:buChar char="●"/>
        <a:defRPr sz="1300">
          <a:solidFill>
            <a:schemeClr val="tx1"/>
          </a:solidFill>
          <a:latin typeface="+mn-lt"/>
          <a:ea typeface="+mn-ea"/>
        </a:defRPr>
      </a:lvl5pPr>
      <a:lvl6pPr marL="3141663" indent="-257175" algn="l" rtl="0" eaLnBrk="1" fontAlgn="base" hangingPunct="1">
        <a:lnSpc>
          <a:spcPts val="1600"/>
        </a:lnSpc>
        <a:spcBef>
          <a:spcPts val="800"/>
        </a:spcBef>
        <a:spcAft>
          <a:spcPct val="0"/>
        </a:spcAft>
        <a:buClr>
          <a:srgbClr val="AABB11"/>
        </a:buClr>
        <a:buFont typeface="Verdana" charset="0"/>
        <a:buChar char="●"/>
        <a:defRPr sz="1300">
          <a:solidFill>
            <a:schemeClr val="tx1"/>
          </a:solidFill>
          <a:latin typeface="+mn-lt"/>
          <a:ea typeface="+mn-ea"/>
        </a:defRPr>
      </a:lvl6pPr>
      <a:lvl7pPr marL="3598863" indent="-257175" algn="l" rtl="0" eaLnBrk="1" fontAlgn="base" hangingPunct="1">
        <a:lnSpc>
          <a:spcPts val="1600"/>
        </a:lnSpc>
        <a:spcBef>
          <a:spcPts val="800"/>
        </a:spcBef>
        <a:spcAft>
          <a:spcPct val="0"/>
        </a:spcAft>
        <a:buClr>
          <a:srgbClr val="AABB11"/>
        </a:buClr>
        <a:buFont typeface="Verdana" charset="0"/>
        <a:buChar char="●"/>
        <a:defRPr sz="1300">
          <a:solidFill>
            <a:schemeClr val="tx1"/>
          </a:solidFill>
          <a:latin typeface="+mn-lt"/>
          <a:ea typeface="+mn-ea"/>
        </a:defRPr>
      </a:lvl7pPr>
      <a:lvl8pPr marL="4056063" indent="-257175" algn="l" rtl="0" eaLnBrk="1" fontAlgn="base" hangingPunct="1">
        <a:lnSpc>
          <a:spcPts val="1600"/>
        </a:lnSpc>
        <a:spcBef>
          <a:spcPts val="800"/>
        </a:spcBef>
        <a:spcAft>
          <a:spcPct val="0"/>
        </a:spcAft>
        <a:buClr>
          <a:srgbClr val="AABB11"/>
        </a:buClr>
        <a:buFont typeface="Verdana" charset="0"/>
        <a:buChar char="●"/>
        <a:defRPr sz="1300">
          <a:solidFill>
            <a:schemeClr val="tx1"/>
          </a:solidFill>
          <a:latin typeface="+mn-lt"/>
          <a:ea typeface="+mn-ea"/>
        </a:defRPr>
      </a:lvl8pPr>
      <a:lvl9pPr marL="4513263" indent="-257175" algn="l" rtl="0" eaLnBrk="1" fontAlgn="base" hangingPunct="1">
        <a:lnSpc>
          <a:spcPts val="1600"/>
        </a:lnSpc>
        <a:spcBef>
          <a:spcPts val="800"/>
        </a:spcBef>
        <a:spcAft>
          <a:spcPct val="0"/>
        </a:spcAft>
        <a:buClr>
          <a:srgbClr val="AABB11"/>
        </a:buClr>
        <a:buFont typeface="Verdana" charset="0"/>
        <a:buChar char="●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9.jpe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21.jpg"/><Relationship Id="rId4" Type="http://schemas.openxmlformats.org/officeDocument/2006/relationships/image" Target="../media/image20.jpeg"/><Relationship Id="rId9" Type="http://schemas.microsoft.com/office/2007/relationships/diagramDrawing" Target="../diagrams/drawin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0032" name="Rectangle 16"/>
          <p:cNvSpPr>
            <a:spLocks noGrp="1" noChangeArrowheads="1"/>
          </p:cNvSpPr>
          <p:nvPr>
            <p:ph type="ctrTitle"/>
          </p:nvPr>
        </p:nvSpPr>
        <p:spPr>
          <a:effectLst>
            <a:outerShdw blurRad="63500" dist="17961" dir="2700000" algn="ctr" rotWithShape="0">
              <a:srgbClr val="878600">
                <a:alpha val="74998"/>
              </a:srgbClr>
            </a:outerShdw>
          </a:effectLst>
        </p:spPr>
        <p:txBody>
          <a:bodyPr anchor="t"/>
          <a:lstStyle/>
          <a:p>
            <a:pPr algn="r" eaLnBrk="1" hangingPunct="1">
              <a:lnSpc>
                <a:spcPct val="100000"/>
              </a:lnSpc>
              <a:spcAft>
                <a:spcPts val="1200"/>
              </a:spcAft>
              <a:defRPr/>
            </a:pPr>
            <a:r>
              <a:rPr lang="en-US" sz="3600" dirty="0" smtClean="0">
                <a:ea typeface="MS UI Gothic" charset="0"/>
                <a:cs typeface="MS UI Gothic" charset="0"/>
              </a:rPr>
              <a:t>Estimating Sign &amp; Display</a:t>
            </a:r>
            <a:br>
              <a:rPr lang="en-US" sz="3600" dirty="0" smtClean="0">
                <a:ea typeface="MS UI Gothic" charset="0"/>
                <a:cs typeface="MS UI Gothic" charset="0"/>
              </a:rPr>
            </a:br>
            <a:r>
              <a:rPr lang="en-US" sz="2800" dirty="0" smtClean="0">
                <a:ea typeface="MS UI Gothic" charset="0"/>
                <a:cs typeface="MS UI Gothic" charset="0"/>
              </a:rPr>
              <a:t/>
            </a:r>
            <a:br>
              <a:rPr lang="en-US" sz="2800" dirty="0" smtClean="0">
                <a:ea typeface="MS UI Gothic" charset="0"/>
                <a:cs typeface="MS UI Gothic" charset="0"/>
              </a:rPr>
            </a:br>
            <a:r>
              <a:rPr lang="en-US" sz="2800" dirty="0" smtClean="0">
                <a:ea typeface="MS UI Gothic" charset="0"/>
                <a:cs typeface="MS UI Gothic" charset="0"/>
              </a:rPr>
              <a:t>The New Dimension in Digital Finishing</a:t>
            </a:r>
            <a:br>
              <a:rPr lang="en-US" sz="2800" dirty="0" smtClean="0">
                <a:ea typeface="MS UI Gothic" charset="0"/>
                <a:cs typeface="MS UI Gothic" charset="0"/>
              </a:rPr>
            </a:b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161065" y="6313100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</a:rPr>
              <a:t>March 2016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52966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iek\Downloads\corrugated_96_1024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373" y="0"/>
            <a:ext cx="5102320" cy="684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77" name="Rectangle 7"/>
          <p:cNvSpPr>
            <a:spLocks noGrp="1" noChangeArrowheads="1"/>
          </p:cNvSpPr>
          <p:nvPr>
            <p:ph idx="1"/>
          </p:nvPr>
        </p:nvSpPr>
        <p:spPr>
          <a:xfrm>
            <a:off x="750888" y="1557338"/>
            <a:ext cx="7522255" cy="4161291"/>
          </a:xfrm>
        </p:spPr>
        <p:txBody>
          <a:bodyPr/>
          <a:lstStyle/>
          <a:p>
            <a:pPr marL="330200" indent="-330200" eaLnBrk="1" hangingPunct="1">
              <a:buNone/>
            </a:pPr>
            <a:r>
              <a:rPr lang="en-GB" sz="2000" dirty="0" smtClean="0">
                <a:latin typeface="+mj-lt"/>
              </a:rPr>
              <a:t>	</a:t>
            </a:r>
            <a:endParaRPr lang="en-GB" sz="1000" dirty="0" smtClean="0">
              <a:latin typeface="Calibri" pitchFamily="34" charset="0"/>
            </a:endParaRPr>
          </a:p>
          <a:p>
            <a:pPr marL="330200" indent="-330200" eaLnBrk="1" hangingPunct="1">
              <a:buFont typeface="Verdana" pitchFamily="34" charset="0"/>
              <a:buNone/>
            </a:pPr>
            <a:endParaRPr lang="en-GB" sz="1000" dirty="0" smtClean="0">
              <a:latin typeface="Calibri" pitchFamily="34" charset="0"/>
            </a:endParaRPr>
          </a:p>
        </p:txBody>
      </p:sp>
      <p:pic>
        <p:nvPicPr>
          <p:cNvPr id="1027" name="Picture 3" descr="C:\Users\eiek\Downloads\cosmetics_96_1024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4859080" cy="687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961158" y="2160638"/>
            <a:ext cx="5522484" cy="2555735"/>
            <a:chOff x="1961158" y="2160638"/>
            <a:chExt cx="5522484" cy="2555735"/>
          </a:xfrm>
          <a:solidFill>
            <a:schemeClr val="accent1">
              <a:lumMod val="60000"/>
              <a:lumOff val="40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" name="Rectangle 1"/>
            <p:cNvSpPr/>
            <p:nvPr/>
          </p:nvSpPr>
          <p:spPr bwMode="auto">
            <a:xfrm>
              <a:off x="1961158" y="2160638"/>
              <a:ext cx="5522484" cy="2555735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63500"/>
            </a:effectLst>
            <a:sp3d>
              <a:bevelT w="190500" h="38100"/>
            </a:sp3d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177734" y="2406400"/>
              <a:ext cx="4764504" cy="2169825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square">
              <a:spAutoFit/>
            </a:bodyPr>
            <a:lstStyle/>
            <a:p>
              <a:pPr marL="60325" indent="0" algn="ctr">
                <a:lnSpc>
                  <a:spcPct val="150000"/>
                </a:lnSpc>
                <a:buFont typeface="Verdana" pitchFamily="34" charset="0"/>
                <a:buNone/>
              </a:pPr>
              <a:r>
                <a:rPr lang="en-US" sz="1800" dirty="0"/>
                <a:t>Your world has changed.</a:t>
              </a:r>
            </a:p>
            <a:p>
              <a:pPr marL="60325" indent="0" algn="ctr">
                <a:lnSpc>
                  <a:spcPct val="150000"/>
                </a:lnSpc>
                <a:buFont typeface="Verdana" pitchFamily="34" charset="0"/>
                <a:buNone/>
              </a:pPr>
              <a:r>
                <a:rPr lang="en-US" sz="1800" dirty="0"/>
                <a:t>It’s now a wide format digital printing world with higher volumes that require faster turnaround times on a </a:t>
              </a:r>
              <a:r>
                <a:rPr lang="en-US" sz="1800" dirty="0" smtClean="0"/>
                <a:t>super wide variety </a:t>
              </a:r>
              <a:r>
                <a:rPr lang="en-US" sz="1800" dirty="0"/>
                <a:t>of materials</a:t>
              </a:r>
              <a:r>
                <a:rPr lang="en-US" sz="1800" dirty="0" smtClean="0"/>
                <a:t>.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4158134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idx="1"/>
          </p:nvPr>
        </p:nvSpPr>
        <p:spPr>
          <a:xfrm>
            <a:off x="750888" y="1557338"/>
            <a:ext cx="7522255" cy="4161291"/>
          </a:xfrm>
        </p:spPr>
        <p:txBody>
          <a:bodyPr/>
          <a:lstStyle/>
          <a:p>
            <a:pPr marL="330200" indent="-330200" eaLnBrk="1" hangingPunct="1">
              <a:buNone/>
            </a:pPr>
            <a:r>
              <a:rPr lang="en-GB" sz="2000" dirty="0" smtClean="0">
                <a:latin typeface="+mj-lt"/>
              </a:rPr>
              <a:t>	</a:t>
            </a:r>
            <a:endParaRPr lang="en-GB" sz="1000" dirty="0" smtClean="0">
              <a:latin typeface="Calibri" pitchFamily="34" charset="0"/>
            </a:endParaRPr>
          </a:p>
          <a:p>
            <a:pPr marL="330200" indent="-330200" eaLnBrk="1" hangingPunct="1">
              <a:buFont typeface="Verdana" pitchFamily="34" charset="0"/>
              <a:buNone/>
            </a:pPr>
            <a:endParaRPr lang="en-GB" sz="1000" dirty="0" smtClean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5078" y="1843896"/>
            <a:ext cx="315401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To make your customer </a:t>
            </a:r>
            <a:r>
              <a:rPr lang="en-US" sz="1600" b="1" dirty="0" smtClean="0"/>
              <a:t>happy</a:t>
            </a:r>
            <a:r>
              <a:rPr lang="en-US" sz="1600" dirty="0" smtClean="0"/>
              <a:t> and ensure you get a </a:t>
            </a:r>
            <a:r>
              <a:rPr lang="en-US" sz="1600" b="1" dirty="0" smtClean="0"/>
              <a:t>good price </a:t>
            </a:r>
            <a:r>
              <a:rPr lang="en-US" sz="1600" dirty="0" smtClean="0"/>
              <a:t>for your work, one criteria is more important than any other:</a:t>
            </a:r>
          </a:p>
          <a:p>
            <a:endParaRPr lang="en-US" sz="1600" dirty="0" smtClean="0"/>
          </a:p>
          <a:p>
            <a:r>
              <a:rPr lang="en-US" sz="2400" dirty="0" smtClean="0"/>
              <a:t>The final result</a:t>
            </a:r>
          </a:p>
          <a:p>
            <a:endParaRPr lang="en-US" sz="16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 descr="Banner_Clos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00" y="1285118"/>
            <a:ext cx="3484369" cy="4988983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sko_Kongsberg C64_operator.jpg"/>
          <p:cNvPicPr>
            <a:picLocks noChangeAspect="1"/>
          </p:cNvPicPr>
          <p:nvPr/>
        </p:nvPicPr>
        <p:blipFill>
          <a:blip r:embed="rId2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558" b="93477" l="7778" r="929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3855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10248" y="211546"/>
            <a:ext cx="8069262" cy="525463"/>
          </a:xfrm>
        </p:spPr>
        <p:txBody>
          <a:bodyPr/>
          <a:lstStyle/>
          <a:p>
            <a:r>
              <a:rPr lang="en-US" sz="2400" dirty="0" smtClean="0"/>
              <a:t>Estimating digital materials and cut times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0725" y="830162"/>
            <a:ext cx="474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ea typeface="Verdana" pitchFamily="34" charset="0"/>
                <a:cs typeface="Verdana" pitchFamily="34" charset="0"/>
              </a:rPr>
              <a:t>Key barometers to quoting success</a:t>
            </a:r>
            <a:endParaRPr lang="en-US" sz="1800" b="1" dirty="0"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8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551740"/>
              </p:ext>
            </p:extLst>
          </p:nvPr>
        </p:nvGraphicFramePr>
        <p:xfrm>
          <a:off x="1937084" y="1557338"/>
          <a:ext cx="5721016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847115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2009775"/>
            <a:ext cx="6534150" cy="4014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2009775"/>
            <a:ext cx="6324600" cy="4014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7977469" y="92838"/>
            <a:ext cx="1078004" cy="620713"/>
            <a:chOff x="3477" y="0"/>
            <a:chExt cx="1078004" cy="620713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0" name="Rounded Rectangle 9"/>
            <p:cNvSpPr/>
            <p:nvPr/>
          </p:nvSpPr>
          <p:spPr>
            <a:xfrm>
              <a:off x="3477" y="0"/>
              <a:ext cx="1078004" cy="620713"/>
            </a:xfrm>
            <a:prstGeom prst="roundRect">
              <a:avLst>
                <a:gd name="adj" fmla="val 10000"/>
              </a:avLst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21657" y="18180"/>
              <a:ext cx="1041644" cy="584353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 smtClean="0">
                  <a:solidFill>
                    <a:schemeClr val="bg2"/>
                  </a:solidFill>
                </a:rPr>
                <a:t>Customers</a:t>
              </a:r>
            </a:p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 smtClean="0">
                  <a:solidFill>
                    <a:schemeClr val="bg2"/>
                  </a:solidFill>
                </a:rPr>
                <a:t>Requests</a:t>
              </a:r>
              <a:endParaRPr lang="en-US" sz="1100" b="1" kern="1200" dirty="0">
                <a:solidFill>
                  <a:schemeClr val="bg2"/>
                </a:solidFill>
              </a:endParaRPr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770759"/>
              </p:ext>
            </p:extLst>
          </p:nvPr>
        </p:nvGraphicFramePr>
        <p:xfrm>
          <a:off x="274857" y="1127426"/>
          <a:ext cx="8762435" cy="495904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49193"/>
                <a:gridCol w="7113242"/>
              </a:tblGrid>
              <a:tr h="472774">
                <a:tc gridSpan="2"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334444"/>
                          </a:solidFill>
                        </a:rPr>
                        <a:t>RFQ sheets coming in with varying formats</a:t>
                      </a:r>
                      <a:endParaRPr lang="en-US" sz="1400" b="0" dirty="0">
                        <a:solidFill>
                          <a:srgbClr val="33444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86275">
                <a:tc>
                  <a:txBody>
                    <a:bodyPr/>
                    <a:lstStyle/>
                    <a:p>
                      <a:endParaRPr lang="en-US" sz="1000" dirty="0" smtClean="0"/>
                    </a:p>
                    <a:p>
                      <a:endParaRPr lang="en-US" sz="1000" dirty="0" smtClean="0"/>
                    </a:p>
                    <a:p>
                      <a:endParaRPr lang="en-US" sz="1000" dirty="0" smtClean="0"/>
                    </a:p>
                    <a:p>
                      <a:endParaRPr lang="en-US" sz="1000" dirty="0" smtClean="0"/>
                    </a:p>
                    <a:p>
                      <a:endParaRPr lang="en-US" sz="1000" dirty="0" smtClean="0"/>
                    </a:p>
                    <a:p>
                      <a:endParaRPr lang="en-US" sz="1000" dirty="0" smtClean="0"/>
                    </a:p>
                    <a:p>
                      <a:r>
                        <a:rPr lang="en-US" sz="1000" dirty="0" smtClean="0"/>
                        <a:t>A variety of data formatting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Use the Add-in to aid in getting individual estimate items into a uniform request format that</a:t>
                      </a:r>
                      <a:r>
                        <a:rPr lang="en-US" sz="1000" baseline="0" dirty="0" smtClean="0"/>
                        <a:t> the automation engine can process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2092189"/>
            <a:ext cx="7439025" cy="393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163484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Engine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0888" y="4612967"/>
            <a:ext cx="172508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Prepare &amp; Submit Data</a:t>
            </a:r>
            <a:endParaRPr lang="en-US" sz="900" b="1" dirty="0"/>
          </a:p>
          <a:p>
            <a:r>
              <a:rPr lang="en-US" sz="900" dirty="0" smtClean="0"/>
              <a:t>An Excel Add-in tool </a:t>
            </a:r>
            <a:r>
              <a:rPr lang="en-US" sz="900" dirty="0"/>
              <a:t>provides versatility, making it easy to set up </a:t>
            </a:r>
            <a:r>
              <a:rPr lang="en-US" sz="900" dirty="0" smtClean="0"/>
              <a:t>data in spreadsheets  and submit to Automation Engine.</a:t>
            </a:r>
            <a:endParaRPr lang="en-US" sz="9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7969740" y="96256"/>
            <a:ext cx="1078004" cy="620713"/>
            <a:chOff x="3021891" y="0"/>
            <a:chExt cx="1078004" cy="620713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7" name="Rounded Rectangle 16"/>
            <p:cNvSpPr/>
            <p:nvPr/>
          </p:nvSpPr>
          <p:spPr>
            <a:xfrm>
              <a:off x="3021891" y="0"/>
              <a:ext cx="1078004" cy="620713"/>
            </a:xfrm>
            <a:prstGeom prst="roundRect">
              <a:avLst>
                <a:gd name="adj" fmla="val 10000"/>
              </a:avLst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-3300007"/>
                <a:satOff val="12093"/>
                <a:lumOff val="28333"/>
                <a:alphaOff val="0"/>
              </a:schemeClr>
            </a:fillRef>
            <a:effectRef idx="2">
              <a:schemeClr val="accent4">
                <a:hueOff val="-3300007"/>
                <a:satOff val="12093"/>
                <a:lumOff val="2833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3040071" y="18180"/>
              <a:ext cx="1041644" cy="584353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 smtClean="0">
                  <a:solidFill>
                    <a:srgbClr val="334444"/>
                  </a:solidFill>
                </a:rPr>
                <a:t>Automation</a:t>
              </a:r>
            </a:p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 smtClean="0">
                  <a:solidFill>
                    <a:srgbClr val="334444"/>
                  </a:solidFill>
                </a:rPr>
                <a:t>Engine</a:t>
              </a:r>
              <a:endParaRPr lang="en-US" sz="1100" b="1" kern="1200" dirty="0">
                <a:solidFill>
                  <a:srgbClr val="334444"/>
                </a:solidFill>
              </a:endParaRPr>
            </a:p>
          </p:txBody>
        </p:sp>
      </p:grpSp>
      <p:pic>
        <p:nvPicPr>
          <p:cNvPr id="5122" name="Picture 2" descr="\\vmware-host\Shared Folders\Desktop\Screen Shot 2016-02-21 at 6.03.22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5063"/>
            <a:ext cx="9144000" cy="31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709459" y="4634884"/>
            <a:ext cx="1725082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Substrate Queues</a:t>
            </a:r>
            <a:endParaRPr lang="en-US" sz="900" b="1" dirty="0"/>
          </a:p>
          <a:p>
            <a:r>
              <a:rPr lang="en-US" sz="900" dirty="0" smtClean="0"/>
              <a:t>Calculates the best possible nested layouts for all the pieces in a job.  Whether sheet or roll based materials, maximize usage minimize waste.</a:t>
            </a:r>
            <a:endParaRPr 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6894513" y="4612967"/>
            <a:ext cx="172508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Gang Run outputs</a:t>
            </a:r>
            <a:endParaRPr lang="en-US" sz="900" b="1" dirty="0"/>
          </a:p>
          <a:p>
            <a:r>
              <a:rPr lang="en-US" sz="900" dirty="0"/>
              <a:t>A complete set of advanced, </a:t>
            </a:r>
            <a:r>
              <a:rPr lang="en-US" sz="900" dirty="0" smtClean="0"/>
              <a:t>reports including material usage and estimated cut times for all cutting machines via Email notification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889297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25296" y="1043276"/>
            <a:ext cx="2007174" cy="4933077"/>
            <a:chOff x="725296" y="1077913"/>
            <a:chExt cx="2007174" cy="4950396"/>
          </a:xfrm>
        </p:grpSpPr>
        <p:pic>
          <p:nvPicPr>
            <p:cNvPr id="43011" name="Picture 11" descr="Generic_SW_Vertical_Workflo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8188" y="1077913"/>
              <a:ext cx="1978025" cy="4865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296" y="4791456"/>
              <a:ext cx="2007174" cy="12368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ctangle 1"/>
            <p:cNvSpPr/>
            <p:nvPr/>
          </p:nvSpPr>
          <p:spPr bwMode="auto">
            <a:xfrm>
              <a:off x="988219" y="4511040"/>
              <a:ext cx="551656" cy="4267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43009" name="Rectangle 6"/>
          <p:cNvSpPr>
            <a:spLocks noChangeArrowheads="1"/>
          </p:cNvSpPr>
          <p:nvPr/>
        </p:nvSpPr>
        <p:spPr bwMode="auto">
          <a:xfrm>
            <a:off x="750888" y="476250"/>
            <a:ext cx="8069262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ts val="3200"/>
              </a:lnSpc>
            </a:pPr>
            <a:r>
              <a:rPr lang="en-US" sz="2000" b="1" dirty="0" smtClean="0"/>
              <a:t>Esko solutions - Sign &amp; Display </a:t>
            </a:r>
            <a:r>
              <a:rPr lang="en-US" sz="2000" b="1" dirty="0"/>
              <a:t>workflows </a:t>
            </a:r>
          </a:p>
        </p:txBody>
      </p:sp>
      <p:pic>
        <p:nvPicPr>
          <p:cNvPr id="43010" name="Picture 9" descr="Generic_SW_to_Table_Vertical_Workflow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46763" y="1001713"/>
            <a:ext cx="2258146" cy="3787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436563" y="2021032"/>
            <a:ext cx="127150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Any </a:t>
            </a:r>
            <a:r>
              <a:rPr lang="en-US" sz="1000" b="1" dirty="0" smtClean="0">
                <a:latin typeface="Calibri" pitchFamily="34" charset="0"/>
              </a:rPr>
              <a:t>shapes or none!</a:t>
            </a:r>
            <a:endParaRPr lang="en-US" sz="1000" b="1" dirty="0">
              <a:latin typeface="Calibri" pitchFamily="34" charset="0"/>
            </a:endParaRPr>
          </a:p>
        </p:txBody>
      </p:sp>
      <p:sp>
        <p:nvSpPr>
          <p:cNvPr id="43013" name="Text Box 6"/>
          <p:cNvSpPr txBox="1">
            <a:spLocks noChangeArrowheads="1"/>
          </p:cNvSpPr>
          <p:nvPr/>
        </p:nvSpPr>
        <p:spPr bwMode="auto">
          <a:xfrm>
            <a:off x="442913" y="3106738"/>
            <a:ext cx="12153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i="1" dirty="0" smtClean="0">
                <a:latin typeface="Calibri" pitchFamily="34" charset="0"/>
              </a:rPr>
              <a:t>True Shape Nesting</a:t>
            </a:r>
            <a:endParaRPr lang="en-US" sz="1000" b="1" dirty="0">
              <a:latin typeface="Calibri" pitchFamily="34" charset="0"/>
            </a:endParaRPr>
          </a:p>
        </p:txBody>
      </p:sp>
      <p:sp>
        <p:nvSpPr>
          <p:cNvPr id="43015" name="Text Box 8"/>
          <p:cNvSpPr txBox="1">
            <a:spLocks noChangeArrowheads="1"/>
          </p:cNvSpPr>
          <p:nvPr/>
        </p:nvSpPr>
        <p:spPr bwMode="auto">
          <a:xfrm>
            <a:off x="458788" y="4165600"/>
            <a:ext cx="7826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Any printer</a:t>
            </a:r>
          </a:p>
        </p:txBody>
      </p:sp>
      <p:sp>
        <p:nvSpPr>
          <p:cNvPr id="43016" name="Text Box 12"/>
          <p:cNvSpPr txBox="1">
            <a:spLocks noChangeArrowheads="1"/>
          </p:cNvSpPr>
          <p:nvPr/>
        </p:nvSpPr>
        <p:spPr bwMode="auto">
          <a:xfrm>
            <a:off x="5300720" y="2189619"/>
            <a:ext cx="13789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 smtClean="0">
                <a:latin typeface="Calibri" pitchFamily="34" charset="0"/>
              </a:rPr>
              <a:t>CSR gets fast, accurate</a:t>
            </a:r>
          </a:p>
          <a:p>
            <a:r>
              <a:rPr lang="en-US" sz="1000" b="1" dirty="0" smtClean="0">
                <a:latin typeface="Calibri" pitchFamily="34" charset="0"/>
              </a:rPr>
              <a:t>Return data</a:t>
            </a:r>
            <a:endParaRPr lang="en-US" sz="1000" b="1" dirty="0">
              <a:latin typeface="Calibri" pitchFamily="34" charset="0"/>
            </a:endParaRPr>
          </a:p>
        </p:txBody>
      </p:sp>
      <p:sp>
        <p:nvSpPr>
          <p:cNvPr id="43018" name="TextBox 12"/>
          <p:cNvSpPr txBox="1">
            <a:spLocks noChangeArrowheads="1"/>
          </p:cNvSpPr>
          <p:nvPr/>
        </p:nvSpPr>
        <p:spPr bwMode="auto">
          <a:xfrm>
            <a:off x="2830513" y="1907407"/>
            <a:ext cx="2053049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Start with any </a:t>
            </a:r>
            <a:r>
              <a:rPr lang="en-US" dirty="0" smtClean="0"/>
              <a:t>graphics files – good graphics, bad graphics, graphics with cut paths or no graphics at all. Quickly and efficiently find the most effective production results via </a:t>
            </a:r>
            <a:r>
              <a:rPr lang="en-US" dirty="0" err="1" smtClean="0"/>
              <a:t>Esko’s</a:t>
            </a:r>
            <a:r>
              <a:rPr lang="en-US" dirty="0" smtClean="0"/>
              <a:t> sophisticated nesting engine that follows your unique requirements.</a:t>
            </a:r>
          </a:p>
        </p:txBody>
      </p:sp>
      <p:sp>
        <p:nvSpPr>
          <p:cNvPr id="43019" name="TextBox 13"/>
          <p:cNvSpPr txBox="1">
            <a:spLocks noChangeArrowheads="1"/>
          </p:cNvSpPr>
          <p:nvPr/>
        </p:nvSpPr>
        <p:spPr bwMode="auto">
          <a:xfrm>
            <a:off x="5637213" y="4646620"/>
            <a:ext cx="27686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You can also create your signage in ArtiosCAD or </a:t>
            </a:r>
            <a:r>
              <a:rPr lang="en-US" dirty="0" smtClean="0"/>
              <a:t>similar CAD software, then go </a:t>
            </a:r>
            <a:r>
              <a:rPr lang="en-US" dirty="0"/>
              <a:t>directly to Kongsberg C</a:t>
            </a:r>
            <a:r>
              <a:rPr lang="en-US" dirty="0" smtClean="0"/>
              <a:t> </a:t>
            </a:r>
            <a:r>
              <a:rPr lang="en-US" dirty="0"/>
              <a:t>using PDF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957708" y="108288"/>
            <a:ext cx="1078004" cy="620713"/>
            <a:chOff x="6040304" y="0"/>
            <a:chExt cx="1078004" cy="620713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8" name="Rounded Rectangle 17"/>
            <p:cNvSpPr/>
            <p:nvPr/>
          </p:nvSpPr>
          <p:spPr>
            <a:xfrm>
              <a:off x="6040304" y="0"/>
              <a:ext cx="1078004" cy="620713"/>
            </a:xfrm>
            <a:prstGeom prst="roundRect">
              <a:avLst>
                <a:gd name="adj" fmla="val 10000"/>
              </a:avLst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-6600014"/>
                <a:satOff val="24186"/>
                <a:lumOff val="56666"/>
                <a:alphaOff val="0"/>
              </a:schemeClr>
            </a:fillRef>
            <a:effectRef idx="2">
              <a:schemeClr val="accent4">
                <a:hueOff val="-6600014"/>
                <a:satOff val="24186"/>
                <a:lumOff val="5666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6058484" y="18180"/>
              <a:ext cx="1041644" cy="584353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 smtClean="0">
                  <a:solidFill>
                    <a:srgbClr val="334444"/>
                  </a:solidFill>
                </a:rPr>
                <a:t>Sales</a:t>
              </a:r>
            </a:p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 smtClean="0">
                  <a:solidFill>
                    <a:srgbClr val="334444"/>
                  </a:solidFill>
                </a:rPr>
                <a:t>Results!</a:t>
              </a:r>
              <a:endParaRPr lang="en-US" sz="1100" b="1" kern="1200" dirty="0">
                <a:solidFill>
                  <a:srgbClr val="334444"/>
                </a:solidFill>
              </a:endParaRPr>
            </a:p>
          </p:txBody>
        </p:sp>
      </p:grp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5291265" y="2802421"/>
            <a:ext cx="1359668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 smtClean="0">
                <a:latin typeface="Calibri" pitchFamily="34" charset="0"/>
              </a:rPr>
              <a:t>PDF reports show the </a:t>
            </a:r>
          </a:p>
          <a:p>
            <a:r>
              <a:rPr lang="en-US" sz="1000" b="1" dirty="0" smtClean="0">
                <a:latin typeface="Calibri" pitchFamily="34" charset="0"/>
              </a:rPr>
              <a:t>Detailed results</a:t>
            </a:r>
            <a:endParaRPr lang="en-US" sz="1000" b="1" dirty="0">
              <a:latin typeface="Calibri" pitchFamily="34" charset="0"/>
            </a:endParaRPr>
          </a:p>
        </p:txBody>
      </p:sp>
      <p:pic>
        <p:nvPicPr>
          <p:cNvPr id="24" name="Picture 23" descr="XP64-small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21" y="4869914"/>
            <a:ext cx="1700211" cy="1042796"/>
          </a:xfrm>
          <a:prstGeom prst="rect">
            <a:avLst/>
          </a:prstGeom>
        </p:spPr>
      </p:pic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442913" y="5642278"/>
            <a:ext cx="84029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Kongsberg C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019" y="3202531"/>
            <a:ext cx="3523791" cy="288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5176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718" y="4198792"/>
            <a:ext cx="3846835" cy="18169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2755" name="Title 1"/>
          <p:cNvSpPr>
            <a:spLocks noGrp="1"/>
          </p:cNvSpPr>
          <p:nvPr>
            <p:ph type="title"/>
          </p:nvPr>
        </p:nvSpPr>
        <p:spPr>
          <a:xfrm>
            <a:off x="750888" y="283738"/>
            <a:ext cx="8069262" cy="525463"/>
          </a:xfrm>
        </p:spPr>
        <p:txBody>
          <a:bodyPr lIns="91440" tIns="45720" rIns="91440" bIns="45720" anchor="ctr"/>
          <a:lstStyle/>
          <a:p>
            <a:r>
              <a:rPr lang="en-US" dirty="0" err="1" smtClean="0"/>
              <a:t>Esko</a:t>
            </a:r>
            <a:r>
              <a:rPr lang="en-US" dirty="0" smtClean="0"/>
              <a:t> Estimating </a:t>
            </a:r>
            <a:r>
              <a:rPr lang="en-US" sz="2400" dirty="0" smtClean="0"/>
              <a:t>- </a:t>
            </a:r>
            <a:r>
              <a:rPr lang="en-US" i="1" dirty="0" smtClean="0"/>
              <a:t>The Complete Solution</a:t>
            </a:r>
            <a:endParaRPr lang="en-US" sz="2400" i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860925" y="1003866"/>
            <a:ext cx="3959225" cy="453866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Today’s Major Question: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How do you avoid the expense and complexity of having Dedicated experts to meet the demands of each RFQ?</a:t>
            </a:r>
          </a:p>
          <a:p>
            <a:pPr marL="0" indent="0">
              <a:buNone/>
            </a:pPr>
            <a:r>
              <a:rPr lang="en-US" b="1" dirty="0" smtClean="0"/>
              <a:t>Answer: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Esko</a:t>
            </a:r>
            <a:r>
              <a:rPr lang="en-US" dirty="0" smtClean="0"/>
              <a:t> estimating software delivers the Capability, Capacity, Consistency, and Choices needed to link your estimating needs with your production requirements.</a:t>
            </a:r>
            <a:endParaRPr lang="en-US" dirty="0"/>
          </a:p>
        </p:txBody>
      </p:sp>
      <p:pic>
        <p:nvPicPr>
          <p:cNvPr id="202763" name="Picture 11" descr="3D_work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04" y="1380788"/>
            <a:ext cx="1530645" cy="404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766" name="Picture 14" descr="Generic_SW_Vertical_Work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001" y="1380787"/>
            <a:ext cx="1178257" cy="28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7957708" y="108288"/>
            <a:ext cx="1078004" cy="620713"/>
            <a:chOff x="6040304" y="0"/>
            <a:chExt cx="1078004" cy="620713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0" name="Rounded Rectangle 9"/>
            <p:cNvSpPr/>
            <p:nvPr/>
          </p:nvSpPr>
          <p:spPr>
            <a:xfrm>
              <a:off x="6040304" y="0"/>
              <a:ext cx="1078004" cy="620713"/>
            </a:xfrm>
            <a:prstGeom prst="roundRect">
              <a:avLst>
                <a:gd name="adj" fmla="val 10000"/>
              </a:avLst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-6600014"/>
                <a:satOff val="24186"/>
                <a:lumOff val="56666"/>
                <a:alphaOff val="0"/>
              </a:schemeClr>
            </a:fillRef>
            <a:effectRef idx="2">
              <a:schemeClr val="accent4">
                <a:hueOff val="-6600014"/>
                <a:satOff val="24186"/>
                <a:lumOff val="5666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6058484" y="18180"/>
              <a:ext cx="1041644" cy="584353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 smtClean="0">
                  <a:solidFill>
                    <a:srgbClr val="334444"/>
                  </a:solidFill>
                </a:rPr>
                <a:t>Sales </a:t>
              </a:r>
            </a:p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 smtClean="0">
                  <a:solidFill>
                    <a:srgbClr val="334444"/>
                  </a:solidFill>
                </a:rPr>
                <a:t>Results!</a:t>
              </a:r>
              <a:endParaRPr lang="en-US" sz="1100" b="1" kern="1200" dirty="0">
                <a:solidFill>
                  <a:srgbClr val="334444"/>
                </a:solidFill>
              </a:endParaRPr>
            </a:p>
          </p:txBody>
        </p:sp>
      </p:grpSp>
      <p:graphicFrame>
        <p:nvGraphicFramePr>
          <p:cNvPr id="12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3191824"/>
              </p:ext>
            </p:extLst>
          </p:nvPr>
        </p:nvGraphicFramePr>
        <p:xfrm>
          <a:off x="4776564" y="4030586"/>
          <a:ext cx="3699711" cy="1939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" name="Picture 1" descr="Generic_Vertical_ArtiosCAD_to_Table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811" y="1380787"/>
            <a:ext cx="1142188" cy="22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879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iek\Desktop\Graphics &amp; Videos\Images\EA\Headers\AboutUs_Hea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87995"/>
            <a:ext cx="9144000" cy="287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09" name="Rectangle 6"/>
          <p:cNvSpPr>
            <a:spLocks noGrp="1" noChangeArrowheads="1"/>
          </p:cNvSpPr>
          <p:nvPr>
            <p:ph type="title"/>
          </p:nvPr>
        </p:nvSpPr>
        <p:spPr>
          <a:xfrm>
            <a:off x="750888" y="372269"/>
            <a:ext cx="8069262" cy="525462"/>
          </a:xfrm>
        </p:spPr>
        <p:txBody>
          <a:bodyPr/>
          <a:lstStyle/>
          <a:p>
            <a:pPr eaLnBrk="1" hangingPunct="1"/>
            <a:r>
              <a:rPr lang="en-US" dirty="0" smtClean="0"/>
              <a:t>Partnering with Esko</a:t>
            </a: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68197" y="1221983"/>
            <a:ext cx="763280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Becoming an </a:t>
            </a:r>
            <a:r>
              <a:rPr lang="en-US" sz="1600" dirty="0" err="1" smtClean="0"/>
              <a:t>Esko</a:t>
            </a:r>
            <a:r>
              <a:rPr lang="en-US" sz="1600" dirty="0" smtClean="0"/>
              <a:t> solution owner partners your company with the global leader in packaging, sign, and display solutions and services.</a:t>
            </a:r>
          </a:p>
          <a:p>
            <a:endParaRPr lang="en-US" sz="1600" dirty="0"/>
          </a:p>
          <a:p>
            <a:r>
              <a:rPr lang="en-US" sz="1600" dirty="0" smtClean="0"/>
              <a:t>Partner with Esko today to move your business into The New Dimension For Digital Finishing.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368198" y="3790844"/>
            <a:ext cx="501429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 smtClean="0"/>
              <a:t>Visit the Esko </a:t>
            </a:r>
            <a:r>
              <a:rPr lang="nb-NO" dirty="0"/>
              <a:t>web page for more </a:t>
            </a:r>
            <a:r>
              <a:rPr lang="nb-NO" dirty="0" smtClean="0"/>
              <a:t>information:</a:t>
            </a:r>
          </a:p>
          <a:p>
            <a:r>
              <a:rPr lang="nb-NO" i="1" dirty="0" smtClean="0">
                <a:solidFill>
                  <a:schemeClr val="tx2"/>
                </a:solidFill>
              </a:rPr>
              <a:t>www.esko.com</a:t>
            </a:r>
            <a:endParaRPr lang="nb-NO" i="1" dirty="0">
              <a:solidFill>
                <a:schemeClr val="tx2"/>
              </a:solidFill>
            </a:endParaRPr>
          </a:p>
          <a:p>
            <a:endParaRPr lang="nb-NO" dirty="0" smtClean="0"/>
          </a:p>
          <a:p>
            <a:endParaRPr lang="nb-NO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68" y="4997386"/>
            <a:ext cx="60007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363293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Presentation Title&amp;#x0D;&amp;#x0A;Presentation Subtitle&amp;quot;&quot;/&gt;&lt;property id=&quot;20307&quot; value=&quot;2543&quot;/&gt;&lt;/object&gt;&lt;object type=&quot;3&quot; unique_id=&quot;10005&quot;&gt;&lt;property id=&quot;20148&quot; value=&quot;5&quot;/&gt;&lt;property id=&quot;20300&quot; value=&quot;Slide 2 - &amp;quot;Title of the slide&amp;quot;&quot;/&gt;&lt;property id=&quot;20307&quot; value=&quot;3686&quot;/&gt;&lt;/object&gt;&lt;object type=&quot;3&quot; unique_id=&quot;10008&quot;&gt;&lt;property id=&quot;20148&quot; value=&quot;5&quot;/&gt;&lt;property id=&quot;20300&quot; value=&quot;Slide 4&quot;/&gt;&lt;property id=&quot;20307&quot; value=&quot;3688&quot;/&gt;&lt;/object&gt;&lt;object type=&quot;3&quot; unique_id=&quot;10058&quot;&gt;&lt;property id=&quot;20148&quot; value=&quot;5&quot;/&gt;&lt;property id=&quot;20300&quot; value=&quot;Slide 3 - &amp;quot;Section Title&amp;#x0D;&amp;#x0A;Section Subtitle&amp;quot;&quot;/&gt;&lt;property id=&quot;20307&quot; value=&quot;368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Esko 2012">
  <a:themeElements>
    <a:clrScheme name="EskoArtwork_2008 1">
      <a:dk1>
        <a:srgbClr val="334444"/>
      </a:dk1>
      <a:lt1>
        <a:srgbClr val="FFFFFF"/>
      </a:lt1>
      <a:dk2>
        <a:srgbClr val="858F8F"/>
      </a:dk2>
      <a:lt2>
        <a:srgbClr val="000000"/>
      </a:lt2>
      <a:accent1>
        <a:srgbClr val="AABB11"/>
      </a:accent1>
      <a:accent2>
        <a:srgbClr val="ADB4B4"/>
      </a:accent2>
      <a:accent3>
        <a:srgbClr val="FFFFFF"/>
      </a:accent3>
      <a:accent4>
        <a:srgbClr val="2A3939"/>
      </a:accent4>
      <a:accent5>
        <a:srgbClr val="D2DAAA"/>
      </a:accent5>
      <a:accent6>
        <a:srgbClr val="9CA3A3"/>
      </a:accent6>
      <a:hlink>
        <a:srgbClr val="CCD670"/>
      </a:hlink>
      <a:folHlink>
        <a:srgbClr val="D6DADA"/>
      </a:folHlink>
    </a:clrScheme>
    <a:fontScheme name="EskoArtwork_2008">
      <a:majorFont>
        <a:latin typeface="Verdana"/>
        <a:ea typeface="ＭＳ Ｐゴシック"/>
        <a:cs typeface="ＭＳ Ｐゴシック"/>
      </a:majorFont>
      <a:minorFont>
        <a:latin typeface="Verdana"/>
        <a:ea typeface="ＭＳ Ｐゴシック"/>
        <a:cs typeface="ＭＳ Ｐゴシック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EskoArtwork_2008 1">
        <a:dk1>
          <a:srgbClr val="334444"/>
        </a:dk1>
        <a:lt1>
          <a:srgbClr val="FFFFFF"/>
        </a:lt1>
        <a:dk2>
          <a:srgbClr val="858F8F"/>
        </a:dk2>
        <a:lt2>
          <a:srgbClr val="000000"/>
        </a:lt2>
        <a:accent1>
          <a:srgbClr val="AABB11"/>
        </a:accent1>
        <a:accent2>
          <a:srgbClr val="ADB4B4"/>
        </a:accent2>
        <a:accent3>
          <a:srgbClr val="FFFFFF"/>
        </a:accent3>
        <a:accent4>
          <a:srgbClr val="2A3939"/>
        </a:accent4>
        <a:accent5>
          <a:srgbClr val="D2DAAA"/>
        </a:accent5>
        <a:accent6>
          <a:srgbClr val="9CA3A3"/>
        </a:accent6>
        <a:hlink>
          <a:srgbClr val="CCD670"/>
        </a:hlink>
        <a:folHlink>
          <a:srgbClr val="D6D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8_Esko 2012">
  <a:themeElements>
    <a:clrScheme name="8_Esko 2012 1">
      <a:dk1>
        <a:srgbClr val="334444"/>
      </a:dk1>
      <a:lt1>
        <a:srgbClr val="FFFFFF"/>
      </a:lt1>
      <a:dk2>
        <a:srgbClr val="858F8F"/>
      </a:dk2>
      <a:lt2>
        <a:srgbClr val="000000"/>
      </a:lt2>
      <a:accent1>
        <a:srgbClr val="AABB11"/>
      </a:accent1>
      <a:accent2>
        <a:srgbClr val="ADB4B4"/>
      </a:accent2>
      <a:accent3>
        <a:srgbClr val="FFFFFF"/>
      </a:accent3>
      <a:accent4>
        <a:srgbClr val="2A3939"/>
      </a:accent4>
      <a:accent5>
        <a:srgbClr val="D2DAAA"/>
      </a:accent5>
      <a:accent6>
        <a:srgbClr val="9CA3A3"/>
      </a:accent6>
      <a:hlink>
        <a:srgbClr val="CCD670"/>
      </a:hlink>
      <a:folHlink>
        <a:srgbClr val="D6DADA"/>
      </a:folHlink>
    </a:clrScheme>
    <a:fontScheme name="8_Esko 2012">
      <a:majorFont>
        <a:latin typeface="Verdana"/>
        <a:ea typeface="ＭＳ Ｐゴシック"/>
        <a:cs typeface="ＭＳ Ｐゴシック"/>
      </a:majorFont>
      <a:minorFont>
        <a:latin typeface="Verdan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Esko 2012 1">
        <a:dk1>
          <a:srgbClr val="334444"/>
        </a:dk1>
        <a:lt1>
          <a:srgbClr val="FFFFFF"/>
        </a:lt1>
        <a:dk2>
          <a:srgbClr val="858F8F"/>
        </a:dk2>
        <a:lt2>
          <a:srgbClr val="000000"/>
        </a:lt2>
        <a:accent1>
          <a:srgbClr val="AABB11"/>
        </a:accent1>
        <a:accent2>
          <a:srgbClr val="ADB4B4"/>
        </a:accent2>
        <a:accent3>
          <a:srgbClr val="FFFFFF"/>
        </a:accent3>
        <a:accent4>
          <a:srgbClr val="2A3939"/>
        </a:accent4>
        <a:accent5>
          <a:srgbClr val="D2DAAA"/>
        </a:accent5>
        <a:accent6>
          <a:srgbClr val="9CA3A3"/>
        </a:accent6>
        <a:hlink>
          <a:srgbClr val="CCD670"/>
        </a:hlink>
        <a:folHlink>
          <a:srgbClr val="D6D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Esko 2012">
  <a:themeElements>
    <a:clrScheme name="EskoArtwork_2008 1">
      <a:dk1>
        <a:srgbClr val="334444"/>
      </a:dk1>
      <a:lt1>
        <a:srgbClr val="FFFFFF"/>
      </a:lt1>
      <a:dk2>
        <a:srgbClr val="858F8F"/>
      </a:dk2>
      <a:lt2>
        <a:srgbClr val="000000"/>
      </a:lt2>
      <a:accent1>
        <a:srgbClr val="AABB11"/>
      </a:accent1>
      <a:accent2>
        <a:srgbClr val="ADB4B4"/>
      </a:accent2>
      <a:accent3>
        <a:srgbClr val="FFFFFF"/>
      </a:accent3>
      <a:accent4>
        <a:srgbClr val="2A3939"/>
      </a:accent4>
      <a:accent5>
        <a:srgbClr val="D2DAAA"/>
      </a:accent5>
      <a:accent6>
        <a:srgbClr val="9CA3A3"/>
      </a:accent6>
      <a:hlink>
        <a:srgbClr val="CCD670"/>
      </a:hlink>
      <a:folHlink>
        <a:srgbClr val="D6DADA"/>
      </a:folHlink>
    </a:clrScheme>
    <a:fontScheme name="EskoArtwork_2008">
      <a:majorFont>
        <a:latin typeface="Verdana"/>
        <a:ea typeface="ＭＳ Ｐゴシック"/>
        <a:cs typeface="ＭＳ Ｐゴシック"/>
      </a:majorFont>
      <a:minorFont>
        <a:latin typeface="Verdana"/>
        <a:ea typeface="ＭＳ Ｐゴシック"/>
        <a:cs typeface="ＭＳ Ｐゴシック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EskoArtwork_2008 1">
        <a:dk1>
          <a:srgbClr val="334444"/>
        </a:dk1>
        <a:lt1>
          <a:srgbClr val="FFFFFF"/>
        </a:lt1>
        <a:dk2>
          <a:srgbClr val="858F8F"/>
        </a:dk2>
        <a:lt2>
          <a:srgbClr val="000000"/>
        </a:lt2>
        <a:accent1>
          <a:srgbClr val="AABB11"/>
        </a:accent1>
        <a:accent2>
          <a:srgbClr val="ADB4B4"/>
        </a:accent2>
        <a:accent3>
          <a:srgbClr val="FFFFFF"/>
        </a:accent3>
        <a:accent4>
          <a:srgbClr val="2A3939"/>
        </a:accent4>
        <a:accent5>
          <a:srgbClr val="D2DAAA"/>
        </a:accent5>
        <a:accent6>
          <a:srgbClr val="9CA3A3"/>
        </a:accent6>
        <a:hlink>
          <a:srgbClr val="CCD670"/>
        </a:hlink>
        <a:folHlink>
          <a:srgbClr val="D6D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8700</TotalTime>
  <Words>415</Words>
  <Application>Microsoft Office PowerPoint</Application>
  <PresentationFormat>On-screen Show (4:3)</PresentationFormat>
  <Paragraphs>74</Paragraphs>
  <Slides>10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Esko 2012</vt:lpstr>
      <vt:lpstr>8_Esko 2012</vt:lpstr>
      <vt:lpstr>1_Esko 2012</vt:lpstr>
      <vt:lpstr>Præsentation</vt:lpstr>
      <vt:lpstr>Estimating Sign &amp; Display  The New Dimension in Digital Finishing </vt:lpstr>
      <vt:lpstr>PowerPoint Presentation</vt:lpstr>
      <vt:lpstr>PowerPoint Presentation</vt:lpstr>
      <vt:lpstr>Estimating digital materials and cut times</vt:lpstr>
      <vt:lpstr>PowerPoint Presentation</vt:lpstr>
      <vt:lpstr>Automation Engine</vt:lpstr>
      <vt:lpstr>PowerPoint Presentation</vt:lpstr>
      <vt:lpstr>Esko Estimating - The Complete Solution</vt:lpstr>
      <vt:lpstr>Partnering with Esko</vt:lpstr>
      <vt:lpstr>PowerPoint Presentation</vt:lpstr>
    </vt:vector>
  </TitlesOfParts>
  <Company>Esko-Graphics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Presentation Subtitle</dc:title>
  <dc:creator>De Roeck, Jan</dc:creator>
  <dc:description>15.04.2008</dc:description>
  <cp:lastModifiedBy>Arney, Sean</cp:lastModifiedBy>
  <cp:revision>314</cp:revision>
  <cp:lastPrinted>2002-07-26T13:50:11Z</cp:lastPrinted>
  <dcterms:created xsi:type="dcterms:W3CDTF">2012-02-22T13:32:34Z</dcterms:created>
  <dcterms:modified xsi:type="dcterms:W3CDTF">2016-03-13T20:08:26Z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/>
  </property>
  <property fmtid="{D5CDD505-2E9C-101B-9397-08002B2CF9AE}" pid="3" name="Status">
    <vt:lpwstr>Draft</vt:lpwstr>
  </property>
  <property fmtid="{D5CDD505-2E9C-101B-9397-08002B2CF9AE}" pid="4" name="Official">
    <vt:lpwstr>No</vt:lpwstr>
  </property>
  <property fmtid="{D5CDD505-2E9C-101B-9397-08002B2CF9AE}" pid="5" name="Language">
    <vt:lpwstr/>
  </property>
</Properties>
</file>