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9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937F8-922F-4C83-9C19-EEB5B181F36A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9AF6-AF17-4AC9-93B3-02D5A2A7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Minnesota’s Young People Moving?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Sean Williams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HRD Brown Bag January 10, 2018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Total Net Domestic Migration by Region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5000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Young people leave (and arrive) in Minnesota for College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230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Most domestic migration to Minnesota was not return migration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53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Secondary migration mostly among groups other than resettled refugees 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7564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Populations moving to Hennepin and Ramsey County are better educated; other regions not so much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984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"/>
            <a:ext cx="10515600" cy="98793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People move to (and from) nearby states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87930"/>
            <a:ext cx="7315200" cy="5652656"/>
          </a:xfrm>
        </p:spPr>
      </p:pic>
    </p:spTree>
    <p:extLst>
      <p:ext uri="{BB962C8B-B14F-4D97-AF65-F5344CB8AC3E}">
        <p14:creationId xmlns:p14="http://schemas.microsoft.com/office/powerpoint/2010/main" val="17309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Policy Implications?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Reexamine tuition reciprocity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OHE reports that in fall 2015, on net Minnesota lost: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5,537 reciprocity students to Wisconsin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6,915 reciprocity students to North Dakota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2,208 reciprocity students to South Dakota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Reexamine out-of-state tuition policies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Policymakers should focus on ways to attract recent college graduates; people who move in their late 20s tend to stay. Student loan tax credit was in part inspired by the demographer’s report.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Are young people actually moving back?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08" y="2590904"/>
            <a:ext cx="4287983" cy="341132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00" y="1652638"/>
            <a:ext cx="7600000" cy="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Recent interest in Domestic Migration in Minnesota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40" y="1825625"/>
            <a:ext cx="3211319" cy="4351338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229" y="2262278"/>
            <a:ext cx="3811541" cy="3478031"/>
          </a:xfrm>
        </p:spPr>
      </p:pic>
    </p:spTree>
    <p:extLst>
      <p:ext uri="{BB962C8B-B14F-4D97-AF65-F5344CB8AC3E}">
        <p14:creationId xmlns:p14="http://schemas.microsoft.com/office/powerpoint/2010/main" val="3436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data is available to answer these 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ACS 5-year sample: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273,267 Minnesotans residing in Minnesota surveyed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4,447 who moved to MN from another state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5,610 individuals who moved from MN to another state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Census Bureau Population Estimates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Not a survey—essentially last census + births – deaths </a:t>
            </a:r>
            <a:r>
              <a:rPr lang="en-US" smtClean="0">
                <a:solidFill>
                  <a:schemeClr val="bg1"/>
                </a:solidFill>
              </a:rPr>
              <a:t>+ international migration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37" y="1825625"/>
            <a:ext cx="4549126" cy="4351338"/>
          </a:xfrm>
        </p:spPr>
      </p:pic>
    </p:spTree>
    <p:extLst>
      <p:ext uri="{BB962C8B-B14F-4D97-AF65-F5344CB8AC3E}">
        <p14:creationId xmlns:p14="http://schemas.microsoft.com/office/powerpoint/2010/main" val="245261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Most people who migrate domestically are in their 20s and 30s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5682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People tend to leave Minnesota in their late teens and early twenties; some return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1007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Net domestic Migration is Negative among 18- to 21-year-olds; positive among 22- to 29-year-olds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117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Different Regions of the State Have Different Patterns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3715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18- to 21-year-olds tend to leave “Other Metro” Counties and Greater Minnesota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710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22- to 29-year olds tend to migrate to Hennepin and Ramsey County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36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266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Where are Minnesota’s Young People Moving?</vt:lpstr>
      <vt:lpstr>Recent interest in Domestic Migration in Minnesota</vt:lpstr>
      <vt:lpstr>What data is available to answer these questions?</vt:lpstr>
      <vt:lpstr>Most people who migrate domestically are in their 20s and 30s</vt:lpstr>
      <vt:lpstr>People tend to leave Minnesota in their late teens and early twenties; some return</vt:lpstr>
      <vt:lpstr>Net domestic Migration is Negative among 18- to 21-year-olds; positive among 22- to 29-year-olds</vt:lpstr>
      <vt:lpstr>Different Regions of the State Have Different Patterns</vt:lpstr>
      <vt:lpstr>18- to 21-year-olds tend to leave “Other Metro” Counties and Greater Minnesota</vt:lpstr>
      <vt:lpstr>22- to 29-year olds tend to migrate to Hennepin and Ramsey County</vt:lpstr>
      <vt:lpstr>Total Net Domestic Migration by Region</vt:lpstr>
      <vt:lpstr>Young people leave (and arrive) in Minnesota for College</vt:lpstr>
      <vt:lpstr>Most domestic migration to Minnesota was not return migration</vt:lpstr>
      <vt:lpstr>Secondary migration mostly among groups other than resettled refugees </vt:lpstr>
      <vt:lpstr>Populations moving to Hennepin and Ramsey County are better educated; other regions not so much</vt:lpstr>
      <vt:lpstr>People move to (and from) nearby states</vt:lpstr>
      <vt:lpstr>Policy Implications?</vt:lpstr>
      <vt:lpstr>Are young people actually moving back?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are Minnesota’s Young People Moving?</dc:title>
  <dc:creator>Sean Williams</dc:creator>
  <cp:lastModifiedBy>Sean Williams</cp:lastModifiedBy>
  <cp:revision>30</cp:revision>
  <dcterms:created xsi:type="dcterms:W3CDTF">2018-01-08T19:59:09Z</dcterms:created>
  <dcterms:modified xsi:type="dcterms:W3CDTF">2018-01-10T19:23:05Z</dcterms:modified>
</cp:coreProperties>
</file>