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9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80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8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8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16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5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3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08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6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DA086-3D57-49A7-8F88-1E5D1F798580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DB6F-8354-4D43-9EAC-41460BFDF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858" y="342264"/>
            <a:ext cx="3096729" cy="5427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84" y="342264"/>
            <a:ext cx="3156942" cy="55035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7111" y="266007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什麼是</a:t>
            </a:r>
            <a:r>
              <a:rPr lang="en-US" altLang="zh-TW" sz="3200" b="1" dirty="0" err="1"/>
              <a:t>docker</a:t>
            </a:r>
            <a:r>
              <a:rPr lang="en-US" altLang="zh-TW" sz="3200" b="1" dirty="0"/>
              <a:t>?</a:t>
            </a:r>
            <a:endParaRPr lang="zh-TW" altLang="en-US" sz="3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97295" y="602041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不需要真的切資源給虛擬機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所有虛擬機是共用同個系統資源</a:t>
            </a:r>
          </a:p>
        </p:txBody>
      </p:sp>
    </p:spTree>
    <p:extLst>
      <p:ext uri="{BB962C8B-B14F-4D97-AF65-F5344CB8AC3E}">
        <p14:creationId xmlns:p14="http://schemas.microsoft.com/office/powerpoint/2010/main" val="121068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95" y="972038"/>
            <a:ext cx="6588441" cy="48800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401" y="226814"/>
            <a:ext cx="2822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MobaXterm</a:t>
            </a:r>
          </a:p>
        </p:txBody>
      </p:sp>
      <p:sp>
        <p:nvSpPr>
          <p:cNvPr id="6" name="矩形 5"/>
          <p:cNvSpPr/>
          <p:nvPr/>
        </p:nvSpPr>
        <p:spPr>
          <a:xfrm>
            <a:off x="3200400" y="2369127"/>
            <a:ext cx="1845425" cy="349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36875" y="234209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140.120.13.245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5893" y="2369127"/>
            <a:ext cx="1699896" cy="339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072115" y="197959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User 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68647" y="2347144"/>
            <a:ext cx="556665" cy="359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681259" y="196180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設定的 </a:t>
            </a:r>
            <a:r>
              <a:rPr lang="en-US" altLang="zh-TW" dirty="0" err="1">
                <a:solidFill>
                  <a:srgbClr val="FF0000"/>
                </a:solidFill>
              </a:rPr>
              <a:t>ssh</a:t>
            </a:r>
            <a:r>
              <a:rPr lang="en-US" altLang="zh-TW" dirty="0">
                <a:solidFill>
                  <a:srgbClr val="FF0000"/>
                </a:solidFill>
              </a:rPr>
              <a:t> 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9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0392" y="10418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馬英九 總統:1685</a:t>
            </a:r>
          </a:p>
          <a:p>
            <a:r>
              <a:rPr lang="zh-TW" altLang="en-US" dirty="0"/>
              <a:t>馬英九 臺灣:1091</a:t>
            </a:r>
          </a:p>
          <a:p>
            <a:r>
              <a:rPr lang="zh-TW" altLang="en-US" dirty="0"/>
              <a:t>馬英九 中華民國:797</a:t>
            </a:r>
          </a:p>
          <a:p>
            <a:r>
              <a:rPr lang="zh-TW" altLang="en-US" dirty="0"/>
              <a:t>馬英九 國民黨:617</a:t>
            </a:r>
          </a:p>
          <a:p>
            <a:r>
              <a:rPr lang="zh-TW" altLang="en-US" dirty="0"/>
              <a:t>馬英九 政府:586</a:t>
            </a:r>
          </a:p>
          <a:p>
            <a:r>
              <a:rPr lang="zh-TW" altLang="en-US" dirty="0"/>
              <a:t>馬英九 馬英九:523</a:t>
            </a:r>
          </a:p>
          <a:p>
            <a:r>
              <a:rPr lang="zh-TW" altLang="en-US" dirty="0"/>
              <a:t>馬英九 民進黨:469</a:t>
            </a:r>
          </a:p>
          <a:p>
            <a:r>
              <a:rPr lang="zh-TW" altLang="en-US" dirty="0"/>
              <a:t>馬英九 主席:454</a:t>
            </a:r>
          </a:p>
          <a:p>
            <a:r>
              <a:rPr lang="zh-TW" altLang="en-US" dirty="0"/>
              <a:t>馬英九 市長:436</a:t>
            </a:r>
          </a:p>
          <a:p>
            <a:r>
              <a:rPr lang="zh-TW" altLang="en-US" dirty="0"/>
              <a:t>馬英九 臺北:419</a:t>
            </a:r>
          </a:p>
        </p:txBody>
      </p:sp>
      <p:sp>
        <p:nvSpPr>
          <p:cNvPr id="5" name="矩形 4"/>
          <p:cNvSpPr/>
          <p:nvPr/>
        </p:nvSpPr>
        <p:spPr>
          <a:xfrm>
            <a:off x="4526125" y="10418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周杰倫 專輯:310</a:t>
            </a:r>
          </a:p>
          <a:p>
            <a:r>
              <a:rPr lang="zh-TW" altLang="en-US" dirty="0"/>
              <a:t>周杰倫 音樂:249</a:t>
            </a:r>
          </a:p>
          <a:p>
            <a:r>
              <a:rPr lang="zh-TW" altLang="en-US" dirty="0"/>
              <a:t>周杰倫 臺灣:209</a:t>
            </a:r>
          </a:p>
          <a:p>
            <a:r>
              <a:rPr lang="zh-TW" altLang="en-US" dirty="0"/>
              <a:t>周杰倫 周杰倫:195</a:t>
            </a:r>
          </a:p>
          <a:p>
            <a:r>
              <a:rPr lang="zh-TW" altLang="en-US" dirty="0"/>
              <a:t>周杰倫 歌曲:146</a:t>
            </a:r>
          </a:p>
          <a:p>
            <a:r>
              <a:rPr lang="zh-TW" altLang="en-US" dirty="0"/>
              <a:t>周杰倫 有限公司:145</a:t>
            </a:r>
          </a:p>
          <a:p>
            <a:r>
              <a:rPr lang="zh-TW" altLang="en-US" dirty="0"/>
              <a:t>周杰倫 電影:137</a:t>
            </a:r>
          </a:p>
          <a:p>
            <a:r>
              <a:rPr lang="zh-TW" altLang="en-US" dirty="0"/>
              <a:t>周杰倫 人:105</a:t>
            </a:r>
          </a:p>
          <a:p>
            <a:r>
              <a:rPr lang="zh-TW" altLang="en-US" dirty="0"/>
              <a:t>周杰倫 人獎:92</a:t>
            </a:r>
          </a:p>
          <a:p>
            <a:r>
              <a:rPr lang="zh-TW" altLang="en-US" dirty="0"/>
              <a:t>周杰倫 魔術:88</a:t>
            </a:r>
          </a:p>
        </p:txBody>
      </p:sp>
      <p:sp>
        <p:nvSpPr>
          <p:cNvPr id="6" name="矩形 5"/>
          <p:cNvSpPr/>
          <p:nvPr/>
        </p:nvSpPr>
        <p:spPr>
          <a:xfrm>
            <a:off x="7506392" y="10418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陳水扁 總統:1820</a:t>
            </a:r>
          </a:p>
          <a:p>
            <a:r>
              <a:rPr lang="zh-TW" altLang="en-US" dirty="0"/>
              <a:t>陳水扁 臺灣:1502</a:t>
            </a:r>
          </a:p>
          <a:p>
            <a:r>
              <a:rPr lang="zh-TW" altLang="en-US" dirty="0"/>
              <a:t>陳水扁 民進黨:1173</a:t>
            </a:r>
          </a:p>
          <a:p>
            <a:r>
              <a:rPr lang="zh-TW" altLang="en-US" dirty="0"/>
              <a:t>陳水扁 陳水扁:1077</a:t>
            </a:r>
          </a:p>
          <a:p>
            <a:r>
              <a:rPr lang="zh-TW" altLang="en-US" dirty="0"/>
              <a:t>陳水扁 中華民國:806</a:t>
            </a:r>
          </a:p>
          <a:p>
            <a:r>
              <a:rPr lang="zh-TW" altLang="en-US" dirty="0"/>
              <a:t>陳水扁 政府:605</a:t>
            </a:r>
          </a:p>
          <a:p>
            <a:r>
              <a:rPr lang="zh-TW" altLang="en-US" dirty="0"/>
              <a:t>陳水扁 選舉:490</a:t>
            </a:r>
          </a:p>
          <a:p>
            <a:r>
              <a:rPr lang="zh-TW" altLang="en-US" dirty="0"/>
              <a:t>陳水扁 沒有:469</a:t>
            </a:r>
          </a:p>
          <a:p>
            <a:r>
              <a:rPr lang="zh-TW" altLang="en-US" dirty="0"/>
              <a:t>陳水扁 人:409</a:t>
            </a:r>
          </a:p>
          <a:p>
            <a:r>
              <a:rPr lang="zh-TW" altLang="en-US" dirty="0"/>
              <a:t>陳水扁 民主:399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410392" y="493606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共同出現詞  無法找相似詞</a:t>
            </a:r>
          </a:p>
        </p:txBody>
      </p:sp>
    </p:spTree>
    <p:extLst>
      <p:ext uri="{BB962C8B-B14F-4D97-AF65-F5344CB8AC3E}">
        <p14:creationId xmlns:p14="http://schemas.microsoft.com/office/powerpoint/2010/main" val="79798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0392" y="10418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馬英九 </a:t>
            </a:r>
            <a:r>
              <a:rPr lang="zh-TW" altLang="en-US" dirty="0">
                <a:solidFill>
                  <a:srgbClr val="FF0000"/>
                </a:solidFill>
              </a:rPr>
              <a:t>總統</a:t>
            </a:r>
            <a:r>
              <a:rPr lang="zh-TW" altLang="en-US" dirty="0"/>
              <a:t>:1685</a:t>
            </a:r>
          </a:p>
          <a:p>
            <a:r>
              <a:rPr lang="zh-TW" altLang="en-US" dirty="0"/>
              <a:t>馬英九 </a:t>
            </a:r>
            <a:r>
              <a:rPr lang="zh-TW" altLang="en-US" dirty="0">
                <a:solidFill>
                  <a:srgbClr val="FF0000"/>
                </a:solidFill>
              </a:rPr>
              <a:t>臺灣</a:t>
            </a:r>
            <a:r>
              <a:rPr lang="zh-TW" altLang="en-US" dirty="0"/>
              <a:t>:1091</a:t>
            </a:r>
          </a:p>
          <a:p>
            <a:r>
              <a:rPr lang="zh-TW" altLang="en-US" dirty="0"/>
              <a:t>馬英九 </a:t>
            </a:r>
            <a:r>
              <a:rPr lang="zh-TW" altLang="en-US" dirty="0">
                <a:solidFill>
                  <a:srgbClr val="FF0000"/>
                </a:solidFill>
              </a:rPr>
              <a:t>中華民國</a:t>
            </a:r>
            <a:r>
              <a:rPr lang="zh-TW" altLang="en-US" dirty="0"/>
              <a:t>:797</a:t>
            </a:r>
          </a:p>
          <a:p>
            <a:r>
              <a:rPr lang="zh-TW" altLang="en-US" dirty="0"/>
              <a:t>馬英九 國民黨:617</a:t>
            </a:r>
          </a:p>
          <a:p>
            <a:r>
              <a:rPr lang="zh-TW" altLang="en-US" dirty="0"/>
              <a:t>馬英九 </a:t>
            </a:r>
            <a:r>
              <a:rPr lang="zh-TW" altLang="en-US" dirty="0">
                <a:solidFill>
                  <a:srgbClr val="FF0000"/>
                </a:solidFill>
              </a:rPr>
              <a:t>政府</a:t>
            </a:r>
            <a:r>
              <a:rPr lang="zh-TW" altLang="en-US" dirty="0"/>
              <a:t>:586</a:t>
            </a:r>
          </a:p>
          <a:p>
            <a:r>
              <a:rPr lang="zh-TW" altLang="en-US" dirty="0"/>
              <a:t>馬英九 馬英九:523</a:t>
            </a:r>
          </a:p>
          <a:p>
            <a:r>
              <a:rPr lang="zh-TW" altLang="en-US" dirty="0"/>
              <a:t>馬英九 </a:t>
            </a:r>
            <a:r>
              <a:rPr lang="zh-TW" altLang="en-US" dirty="0">
                <a:solidFill>
                  <a:srgbClr val="FF0000"/>
                </a:solidFill>
              </a:rPr>
              <a:t>民進黨</a:t>
            </a:r>
            <a:r>
              <a:rPr lang="zh-TW" altLang="en-US" dirty="0"/>
              <a:t>:469</a:t>
            </a:r>
          </a:p>
          <a:p>
            <a:r>
              <a:rPr lang="zh-TW" altLang="en-US" dirty="0"/>
              <a:t>馬英九 主席:454</a:t>
            </a:r>
          </a:p>
          <a:p>
            <a:r>
              <a:rPr lang="zh-TW" altLang="en-US" dirty="0"/>
              <a:t>馬英九 市長:436</a:t>
            </a:r>
          </a:p>
          <a:p>
            <a:r>
              <a:rPr lang="zh-TW" altLang="en-US" dirty="0"/>
              <a:t>馬英九 臺北:419</a:t>
            </a:r>
          </a:p>
        </p:txBody>
      </p:sp>
      <p:sp>
        <p:nvSpPr>
          <p:cNvPr id="5" name="矩形 4"/>
          <p:cNvSpPr/>
          <p:nvPr/>
        </p:nvSpPr>
        <p:spPr>
          <a:xfrm>
            <a:off x="4526125" y="10418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周杰倫 專輯:310</a:t>
            </a:r>
          </a:p>
          <a:p>
            <a:r>
              <a:rPr lang="zh-TW" altLang="en-US" dirty="0"/>
              <a:t>周杰倫 音樂:249</a:t>
            </a:r>
          </a:p>
          <a:p>
            <a:r>
              <a:rPr lang="zh-TW" altLang="en-US" dirty="0"/>
              <a:t>周杰倫 臺灣:209</a:t>
            </a:r>
          </a:p>
          <a:p>
            <a:r>
              <a:rPr lang="zh-TW" altLang="en-US" dirty="0"/>
              <a:t>周杰倫 周杰倫:195</a:t>
            </a:r>
          </a:p>
          <a:p>
            <a:r>
              <a:rPr lang="zh-TW" altLang="en-US" dirty="0"/>
              <a:t>周杰倫 歌曲:146</a:t>
            </a:r>
          </a:p>
          <a:p>
            <a:r>
              <a:rPr lang="zh-TW" altLang="en-US" dirty="0"/>
              <a:t>周杰倫 有限公司:145</a:t>
            </a:r>
          </a:p>
          <a:p>
            <a:r>
              <a:rPr lang="zh-TW" altLang="en-US" dirty="0"/>
              <a:t>周杰倫 電影:137</a:t>
            </a:r>
          </a:p>
          <a:p>
            <a:r>
              <a:rPr lang="zh-TW" altLang="en-US" dirty="0"/>
              <a:t>周杰倫 人:105</a:t>
            </a:r>
          </a:p>
          <a:p>
            <a:r>
              <a:rPr lang="zh-TW" altLang="en-US" dirty="0"/>
              <a:t>周杰倫 人獎:92</a:t>
            </a:r>
          </a:p>
          <a:p>
            <a:r>
              <a:rPr lang="zh-TW" altLang="en-US" dirty="0"/>
              <a:t>周杰倫 魔術:88</a:t>
            </a:r>
          </a:p>
        </p:txBody>
      </p:sp>
      <p:sp>
        <p:nvSpPr>
          <p:cNvPr id="6" name="矩形 5"/>
          <p:cNvSpPr/>
          <p:nvPr/>
        </p:nvSpPr>
        <p:spPr>
          <a:xfrm>
            <a:off x="7506392" y="10418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陳水扁 </a:t>
            </a:r>
            <a:r>
              <a:rPr lang="zh-TW" altLang="en-US" dirty="0">
                <a:solidFill>
                  <a:srgbClr val="FF0000"/>
                </a:solidFill>
              </a:rPr>
              <a:t>總統</a:t>
            </a:r>
            <a:r>
              <a:rPr lang="zh-TW" altLang="en-US" dirty="0"/>
              <a:t>:1820</a:t>
            </a:r>
          </a:p>
          <a:p>
            <a:r>
              <a:rPr lang="zh-TW" altLang="en-US" dirty="0"/>
              <a:t>陳水扁 </a:t>
            </a:r>
            <a:r>
              <a:rPr lang="zh-TW" altLang="en-US" dirty="0">
                <a:solidFill>
                  <a:srgbClr val="FF0000"/>
                </a:solidFill>
              </a:rPr>
              <a:t>臺灣</a:t>
            </a:r>
            <a:r>
              <a:rPr lang="zh-TW" altLang="en-US" dirty="0"/>
              <a:t>:1502</a:t>
            </a:r>
          </a:p>
          <a:p>
            <a:r>
              <a:rPr lang="zh-TW" altLang="en-US" dirty="0"/>
              <a:t>陳水扁 </a:t>
            </a:r>
            <a:r>
              <a:rPr lang="zh-TW" altLang="en-US" dirty="0">
                <a:solidFill>
                  <a:srgbClr val="FF0000"/>
                </a:solidFill>
              </a:rPr>
              <a:t>民進黨</a:t>
            </a:r>
            <a:r>
              <a:rPr lang="zh-TW" altLang="en-US" dirty="0"/>
              <a:t>:1173</a:t>
            </a:r>
          </a:p>
          <a:p>
            <a:r>
              <a:rPr lang="zh-TW" altLang="en-US" dirty="0"/>
              <a:t>陳水扁 陳水扁:1077</a:t>
            </a:r>
          </a:p>
          <a:p>
            <a:r>
              <a:rPr lang="zh-TW" altLang="en-US" dirty="0"/>
              <a:t>陳水扁 </a:t>
            </a:r>
            <a:r>
              <a:rPr lang="zh-TW" altLang="en-US" dirty="0">
                <a:solidFill>
                  <a:srgbClr val="FF0000"/>
                </a:solidFill>
              </a:rPr>
              <a:t>中華民國</a:t>
            </a:r>
            <a:r>
              <a:rPr lang="zh-TW" altLang="en-US" dirty="0"/>
              <a:t>:806</a:t>
            </a:r>
          </a:p>
          <a:p>
            <a:r>
              <a:rPr lang="zh-TW" altLang="en-US" dirty="0"/>
              <a:t>陳水扁 </a:t>
            </a:r>
            <a:r>
              <a:rPr lang="zh-TW" altLang="en-US" dirty="0">
                <a:solidFill>
                  <a:srgbClr val="FF0000"/>
                </a:solidFill>
              </a:rPr>
              <a:t>政府</a:t>
            </a:r>
            <a:r>
              <a:rPr lang="zh-TW" altLang="en-US" dirty="0"/>
              <a:t>:605</a:t>
            </a:r>
          </a:p>
          <a:p>
            <a:r>
              <a:rPr lang="zh-TW" altLang="en-US" dirty="0"/>
              <a:t>陳水扁 選舉:490</a:t>
            </a:r>
          </a:p>
          <a:p>
            <a:r>
              <a:rPr lang="zh-TW" altLang="en-US" dirty="0"/>
              <a:t>陳水扁 沒有:469</a:t>
            </a:r>
          </a:p>
          <a:p>
            <a:r>
              <a:rPr lang="zh-TW" altLang="en-US" dirty="0"/>
              <a:t>陳水扁 人:409</a:t>
            </a:r>
          </a:p>
          <a:p>
            <a:r>
              <a:rPr lang="zh-TW" altLang="en-US" dirty="0"/>
              <a:t>陳水扁 民主:399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10392" y="4210735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馬英九 陳水扁 詞的相似度關係高於周杰倫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410392" y="4738627"/>
            <a:ext cx="6931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透過現在建立的共同詞的表 去建立一個詞語詞之間的相似度關係表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10392" y="5305862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使用目前共同關鍵字取前十名</a:t>
            </a:r>
            <a:endParaRPr lang="en-US" altLang="zh-TW" dirty="0"/>
          </a:p>
          <a:p>
            <a:r>
              <a:rPr lang="zh-TW" altLang="en-US" dirty="0"/>
              <a:t>去匹配哪些關鍵字前十名與該詞一樣</a:t>
            </a:r>
            <a:endParaRPr lang="en-US" altLang="zh-TW" dirty="0"/>
          </a:p>
          <a:p>
            <a:r>
              <a:rPr lang="zh-TW" altLang="en-US" dirty="0"/>
              <a:t>去建立該詞前十名的相似詞就好</a:t>
            </a:r>
          </a:p>
        </p:txBody>
      </p:sp>
    </p:spTree>
    <p:extLst>
      <p:ext uri="{BB962C8B-B14F-4D97-AF65-F5344CB8AC3E}">
        <p14:creationId xmlns:p14="http://schemas.microsoft.com/office/powerpoint/2010/main" val="323026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360</Words>
  <Application>Microsoft Office PowerPoint</Application>
  <PresentationFormat>寬螢幕</PresentationFormat>
  <Paragraphs>73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彭顯詠</cp:lastModifiedBy>
  <cp:revision>6</cp:revision>
  <dcterms:created xsi:type="dcterms:W3CDTF">2019-07-19T06:16:00Z</dcterms:created>
  <dcterms:modified xsi:type="dcterms:W3CDTF">2019-09-18T05:41:37Z</dcterms:modified>
</cp:coreProperties>
</file>