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85" r:id="rId2"/>
    <p:sldMasterId id="2147483952" r:id="rId3"/>
  </p:sldMasterIdLst>
  <p:sldIdLst>
    <p:sldId id="256" r:id="rId4"/>
    <p:sldId id="261" r:id="rId5"/>
    <p:sldId id="257" r:id="rId6"/>
    <p:sldId id="258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7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98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62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4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7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73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5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84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54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70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83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71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735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81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42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447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4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99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95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77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15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8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195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077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00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895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76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472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2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7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5786-166D-438D-85C6-D94D9B4BD0EC}" type="datetimeFigureOut">
              <a:rPr lang="zh-TW" altLang="en-US" smtClean="0"/>
              <a:t>2019/8/6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41108-FB8E-4E35-92EF-0F00AD548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1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nKgOd3NdzA&amp;list=PLXO45tsB95cJxT0mL0P3-G0rBcLSvVkKH&amp;index=5&amp;ab_channel=%E5%91%A8%E8%8E%AB%E7%83%A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ytorch.org/docs/stable/nn.html#line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ophonPlus/ChineseNlpCorpus/tree/master/datasets/waimai_10k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2019/8/6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284" y="430311"/>
            <a:ext cx="8596668" cy="581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回顧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284" y="2411020"/>
            <a:ext cx="4656666" cy="40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  餐廳  的  送餐  速度  很快  服務  也  很好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38450" y="2889648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877359" y="1402955"/>
            <a:ext cx="4656666" cy="4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這餐廳的送餐速度很快，服務也很好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838450" y="189646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內容版面配置區 2"/>
          <p:cNvSpPr txBox="1">
            <a:spLocks/>
          </p:cNvSpPr>
          <p:nvPr/>
        </p:nvSpPr>
        <p:spPr>
          <a:xfrm>
            <a:off x="658284" y="3549062"/>
            <a:ext cx="4656666" cy="124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自行建立正面和負面的詞庫</a:t>
            </a:r>
            <a:endParaRPr lang="en-US" altLang="zh-CN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word2vec</a:t>
            </a:r>
            <a:r>
              <a:rPr lang="zh-CN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取得每個詞的向量</a:t>
            </a:r>
            <a:endParaRPr lang="en-US" altLang="zh-CN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ctr">
              <a:buFont typeface="Wingdings 3" charset="2"/>
              <a:buNone/>
            </a:pPr>
            <a:r>
              <a:rPr lang="zh-CN" altLang="en-US" dirty="0" smtClean="0"/>
              <a:t>並與正面和負面詞庫中的詞計算相似度</a:t>
            </a:r>
            <a:endParaRPr lang="en-US" altLang="zh-CN" dirty="0" smtClean="0"/>
          </a:p>
          <a:p>
            <a:pPr marL="0" indent="0" algn="ctr">
              <a:buFont typeface="Wingdings 3" charset="2"/>
              <a:buNone/>
            </a:pP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828925" y="4866979"/>
            <a:ext cx="9525" cy="522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2"/>
          <p:cNvSpPr txBox="1">
            <a:spLocks/>
          </p:cNvSpPr>
          <p:nvPr/>
        </p:nvSpPr>
        <p:spPr>
          <a:xfrm>
            <a:off x="1557867" y="5629276"/>
            <a:ext cx="2542116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判斷句子 正面 </a:t>
            </a:r>
            <a:r>
              <a:rPr lang="en-US" altLang="zh-CN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  </a:t>
            </a: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負面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5302250" y="3422847"/>
            <a:ext cx="1060450" cy="1415853"/>
            <a:chOff x="5102225" y="3289497"/>
            <a:chExt cx="1060450" cy="1415853"/>
          </a:xfrm>
        </p:grpSpPr>
        <p:cxnSp>
          <p:nvCxnSpPr>
            <p:cNvPr id="22" name="肘形接點 21"/>
            <p:cNvCxnSpPr/>
            <p:nvPr/>
          </p:nvCxnSpPr>
          <p:spPr>
            <a:xfrm flipV="1">
              <a:off x="5102225" y="3289497"/>
              <a:ext cx="12700" cy="1415853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5334000" y="3997423"/>
              <a:ext cx="8286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內容版面配置區 2"/>
          <p:cNvSpPr txBox="1">
            <a:spLocks/>
          </p:cNvSpPr>
          <p:nvPr/>
        </p:nvSpPr>
        <p:spPr>
          <a:xfrm>
            <a:off x="6362700" y="3855588"/>
            <a:ext cx="3424238" cy="550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可用神經網路取代</a:t>
            </a:r>
            <a:r>
              <a:rPr lang="en-US" altLang="zh-CN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75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作業需求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218" y="2343832"/>
            <a:ext cx="9119809" cy="321513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建構一個神經網路，分類</a:t>
            </a:r>
            <a:r>
              <a:rPr lang="zh-CN" altLang="en-US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一個句子的情緒是否為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正面</a:t>
            </a:r>
            <a:r>
              <a:rPr lang="zh-CN" altLang="en-US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或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負面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EG: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這餐廳的送餐速度很快，服務也很好 </a:t>
            </a:r>
            <a:r>
              <a:rPr lang="en-US" altLang="zh-CN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正面</a:t>
            </a:r>
            <a:endParaRPr lang="en-US" altLang="zh-CN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這道</a:t>
            </a:r>
            <a:r>
              <a:rPr lang="zh-CN" altLang="en-US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菜太難吃了，真倒胃口 </a:t>
            </a:r>
            <a:r>
              <a:rPr lang="en-US" altLang="zh-CN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負面</a:t>
            </a:r>
            <a:endParaRPr lang="en-US" altLang="zh-CN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05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/>
          <a:lstStyle/>
          <a:p>
            <a:r>
              <a:rPr lang="en-US" altLang="zh-CN" dirty="0" smtClean="0"/>
              <a:t>INPUT : </a:t>
            </a:r>
            <a:r>
              <a:rPr lang="zh-CN" altLang="en-US" dirty="0" smtClean="0"/>
              <a:t>句子的向量</a:t>
            </a:r>
            <a:endParaRPr lang="en-US" altLang="zh-CN" dirty="0" smtClean="0"/>
          </a:p>
          <a:p>
            <a:r>
              <a:rPr lang="en-US" altLang="zh-TW" dirty="0" smtClean="0"/>
              <a:t>OUTPUT : </a:t>
            </a:r>
            <a:r>
              <a:rPr lang="zh-CN" altLang="en-US" dirty="0" smtClean="0"/>
              <a:t>各類別的機率</a:t>
            </a:r>
            <a:endParaRPr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3857625" y="3252456"/>
            <a:ext cx="1714500" cy="171450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7623" y="3500610"/>
            <a:ext cx="2037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句子的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</a:t>
            </a:r>
            <a:r>
              <a:rPr lang="zh-CN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餐廳的送餐速度很快，服務也很好</a:t>
            </a:r>
            <a:endParaRPr lang="zh-TW" altLang="en-US" dirty="0"/>
          </a:p>
          <a:p>
            <a:pPr algn="ctr"/>
            <a:endParaRPr lang="en-US" altLang="zh-CN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64939" y="4119971"/>
            <a:ext cx="692661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889114" y="4091473"/>
            <a:ext cx="692661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83911" y="375922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正面 </a:t>
            </a:r>
            <a:r>
              <a:rPr lang="en-US" altLang="zh-CN" dirty="0" smtClean="0"/>
              <a:t>: 0.8</a:t>
            </a:r>
          </a:p>
          <a:p>
            <a:r>
              <a:rPr lang="zh-CN" altLang="en-US" dirty="0" smtClean="0"/>
              <a:t>負面 </a:t>
            </a:r>
            <a:r>
              <a:rPr lang="en-US" altLang="zh-CN" dirty="0" smtClean="0"/>
              <a:t>: 0.2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7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建構網路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1525" y="1509471"/>
            <a:ext cx="8502477" cy="13385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設定網路層數以及維度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一層是</a:t>
            </a:r>
            <a:r>
              <a:rPr lang="en-US" altLang="zh-CN" dirty="0" smtClean="0"/>
              <a:t>INPUT(</a:t>
            </a:r>
            <a:r>
              <a:rPr lang="zh-CN" altLang="en-US" dirty="0" smtClean="0"/>
              <a:t>句子向量的維度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中間隱藏層視情況來加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最後一層是</a:t>
            </a:r>
            <a:r>
              <a:rPr lang="en-US" altLang="zh-CN" dirty="0" smtClean="0"/>
              <a:t>OUTPUT(</a:t>
            </a:r>
            <a:r>
              <a:rPr lang="zh-CN" altLang="en-US" dirty="0" smtClean="0"/>
              <a:t>維度是類別的數量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7563" y="2696432"/>
            <a:ext cx="3505200" cy="31310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7563" y="581398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300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69174" y="57815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334" y="6169817"/>
            <a:ext cx="10511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Pytorch</a:t>
            </a:r>
            <a:r>
              <a:rPr lang="zh-CN" altLang="en-US" sz="1400" dirty="0" smtClean="0"/>
              <a:t>教學 </a:t>
            </a:r>
            <a:r>
              <a:rPr lang="en-US" altLang="zh-CN" sz="1400" dirty="0" smtClean="0"/>
              <a:t>: </a:t>
            </a: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://www.youtube.com/watch?v=wnKgOd3NdzA&amp;list=PLXO45tsB95cJxT0mL0P3-G0rBcLSvVkKH&amp;index=5&amp;ab_channel=%</a:t>
            </a:r>
            <a:r>
              <a:rPr lang="en-US" altLang="zh-TW" sz="1400" dirty="0" smtClean="0">
                <a:hlinkClick r:id="rId3"/>
              </a:rPr>
              <a:t>E5%91%A8%E8%8E%AB%E7%83%A6</a:t>
            </a:r>
            <a:endParaRPr lang="en-US" altLang="zh-TW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513906" y="3892884"/>
            <a:ext cx="4989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Linear layer </a:t>
            </a:r>
            <a:r>
              <a:rPr lang="zh-CN" altLang="en-US" sz="1400" dirty="0" smtClean="0"/>
              <a:t>官方教學： </a:t>
            </a:r>
            <a:r>
              <a:rPr lang="en-US" altLang="zh-TW" sz="1400" dirty="0">
                <a:hlinkClick r:id="rId4"/>
              </a:rPr>
              <a:t>https://pytorch.org/docs/stable/nn.html#linear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5817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1409"/>
            <a:ext cx="8596668" cy="4374487"/>
          </a:xfrm>
        </p:spPr>
        <p:txBody>
          <a:bodyPr/>
          <a:lstStyle/>
          <a:p>
            <a:r>
              <a:rPr lang="zh-CN" altLang="en-US" dirty="0" smtClean="0"/>
              <a:t>外賣評論資料集 （共</a:t>
            </a:r>
            <a:r>
              <a:rPr lang="en-US" altLang="zh-CN" dirty="0" smtClean="0"/>
              <a:t>11987</a:t>
            </a:r>
            <a:r>
              <a:rPr lang="zh-CN" altLang="en-US" dirty="0" smtClean="0"/>
              <a:t>筆評論，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正面，</a:t>
            </a:r>
            <a:r>
              <a:rPr lang="en-US" altLang="zh-CN" dirty="0" smtClean="0"/>
              <a:t>7987</a:t>
            </a:r>
            <a:r>
              <a:rPr lang="zh-CN" altLang="en-US" dirty="0" smtClean="0"/>
              <a:t>負面）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CN" dirty="0" smtClean="0"/>
              <a:t>LABEL</a:t>
            </a:r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為 正面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 </a:t>
            </a:r>
            <a:r>
              <a:rPr lang="zh-CN" altLang="en-US" dirty="0" smtClean="0"/>
              <a:t>為 負面</a:t>
            </a:r>
            <a:endParaRPr lang="en-US" altLang="zh-CN" dirty="0" smtClean="0"/>
          </a:p>
          <a:p>
            <a:r>
              <a:rPr lang="zh-CN" altLang="en-US" dirty="0" smtClean="0"/>
              <a:t>負面及正面的句子各取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筆來訓練，記得轉</a:t>
            </a:r>
            <a:r>
              <a:rPr lang="zh-CN" altLang="en-US" dirty="0" smtClean="0">
                <a:solidFill>
                  <a:schemeClr val="accent5"/>
                </a:solidFill>
              </a:rPr>
              <a:t>繁體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5780102"/>
            <a:ext cx="8596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github.com/SophonPlus/ChineseNlpCorpus/tree/master/datasets/waimai_10k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304"/>
          <a:stretch/>
        </p:blipFill>
        <p:spPr>
          <a:xfrm>
            <a:off x="677334" y="1905678"/>
            <a:ext cx="8772525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怎麼取得句子的向量？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584" y="4112035"/>
            <a:ext cx="3361266" cy="376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將</a:t>
            </a:r>
            <a:r>
              <a:rPr lang="zh-CN" altLang="en-US" dirty="0"/>
              <a:t>每個</a:t>
            </a:r>
            <a:r>
              <a:rPr lang="zh-CN" altLang="en-US" dirty="0" smtClean="0"/>
              <a:t>詞丟入</a:t>
            </a:r>
            <a:r>
              <a:rPr lang="en-US" altLang="zh-CN" dirty="0" smtClean="0"/>
              <a:t>word2vec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63084" y="3106345"/>
            <a:ext cx="4656666" cy="4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  餐廳  的  送餐  速度  很快  服務  也  很好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43250" y="3584973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內容版面配置區 2"/>
          <p:cNvSpPr txBox="1">
            <a:spLocks/>
          </p:cNvSpPr>
          <p:nvPr/>
        </p:nvSpPr>
        <p:spPr>
          <a:xfrm>
            <a:off x="1182159" y="2098280"/>
            <a:ext cx="4656666" cy="4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這餐廳的送餐速度很快，服務也很好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143250" y="2591794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07057" y="51625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取得每個詞的向量相加後再平均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43250" y="4623198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293</TotalTime>
  <Words>291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22" baseType="lpstr">
      <vt:lpstr>方正姚体</vt:lpstr>
      <vt:lpstr>华文新魏</vt:lpstr>
      <vt:lpstr>微軟正黑體</vt:lpstr>
      <vt:lpstr>新細明體</vt:lpstr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Wingdings 3</vt:lpstr>
      <vt:lpstr>HDOfficeLightV0</vt:lpstr>
      <vt:lpstr>1_HDOfficeLightV0</vt:lpstr>
      <vt:lpstr>多面向</vt:lpstr>
      <vt:lpstr>2019/8/6</vt:lpstr>
      <vt:lpstr>回顧</vt:lpstr>
      <vt:lpstr>作業需求</vt:lpstr>
      <vt:lpstr>深度學習</vt:lpstr>
      <vt:lpstr>建構網路</vt:lpstr>
      <vt:lpstr>訓練資料</vt:lpstr>
      <vt:lpstr>怎麼取得句子的向量？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2019/8/6</dc:title>
  <dc:creator>Windows 使用者</dc:creator>
  <cp:lastModifiedBy>Windows 使用者</cp:lastModifiedBy>
  <cp:revision>37</cp:revision>
  <dcterms:created xsi:type="dcterms:W3CDTF">2019-08-05T10:45:05Z</dcterms:created>
  <dcterms:modified xsi:type="dcterms:W3CDTF">2019-08-06T07:59:04Z</dcterms:modified>
</cp:coreProperties>
</file>