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0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3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5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6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4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6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1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2976-6008-4FF0-8946-266E1FF48600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303D-522C-4E5E-B718-193258A7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ammer1007.blogspot.com/2018/10/colaboratory_29.html" TargetMode="External"/><Relationship Id="rId2" Type="http://schemas.openxmlformats.org/officeDocument/2006/relationships/hyperlink" Target="https://mc.ai/%e7%ac%ac%e4%b8%80%e6%ac%a1%e7%94%a8-google-colab-%e5%b0%b1%e4%b8%8a%e6%89%8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zAINUUum0kl-UtsJbxQOJDvopxiF6IwK?authuser=1#scrollTo=ZI9oRCJfoC_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600098" y="202613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7-11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有營業嗎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9059" y="159199"/>
            <a:ext cx="4782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Word2vec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產生句向量的缺點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85205" y="19898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35556" y="203383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82567" y="20338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營業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6096459" y="2121751"/>
            <a:ext cx="189217" cy="155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3" name="加號 12"/>
          <p:cNvSpPr/>
          <p:nvPr/>
        </p:nvSpPr>
        <p:spPr>
          <a:xfrm>
            <a:off x="7756829" y="2096326"/>
            <a:ext cx="180752" cy="17509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4" name="加號 13"/>
          <p:cNvSpPr/>
          <p:nvPr/>
        </p:nvSpPr>
        <p:spPr>
          <a:xfrm>
            <a:off x="8784708" y="2146340"/>
            <a:ext cx="180752" cy="17509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5" name="文字方塊 14"/>
          <p:cNvSpPr txBox="1"/>
          <p:nvPr/>
        </p:nvSpPr>
        <p:spPr>
          <a:xfrm>
            <a:off x="2728338" y="36376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我要從台北到高雄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490994" y="36376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我要從高雄到台北</a:t>
            </a:r>
          </a:p>
        </p:txBody>
      </p:sp>
      <p:sp>
        <p:nvSpPr>
          <p:cNvPr id="17" name="不等於 16"/>
          <p:cNvSpPr/>
          <p:nvPr/>
        </p:nvSpPr>
        <p:spPr>
          <a:xfrm>
            <a:off x="5988238" y="3637606"/>
            <a:ext cx="329941" cy="211472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39748" y="2387157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請問今天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7-11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有開店嗎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6096459" y="2550431"/>
            <a:ext cx="189217" cy="155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0" name="文字方塊 19"/>
          <p:cNvSpPr txBox="1"/>
          <p:nvPr/>
        </p:nvSpPr>
        <p:spPr>
          <a:xfrm>
            <a:off x="6885205" y="23736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今天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023568" y="24222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7-11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982566" y="242222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加號 22"/>
          <p:cNvSpPr/>
          <p:nvPr/>
        </p:nvSpPr>
        <p:spPr>
          <a:xfrm>
            <a:off x="7738731" y="2498297"/>
            <a:ext cx="180752" cy="17509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4" name="加號 23"/>
          <p:cNvSpPr/>
          <p:nvPr/>
        </p:nvSpPr>
        <p:spPr>
          <a:xfrm>
            <a:off x="8794031" y="2510263"/>
            <a:ext cx="180752" cy="175097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25" name="文字方塊 24"/>
          <p:cNvSpPr txBox="1"/>
          <p:nvPr/>
        </p:nvSpPr>
        <p:spPr>
          <a:xfrm>
            <a:off x="3087410" y="4127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我喜歡你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850066" y="4127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你喜歡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</a:p>
        </p:txBody>
      </p:sp>
      <p:sp>
        <p:nvSpPr>
          <p:cNvPr id="27" name="不等於 26"/>
          <p:cNvSpPr/>
          <p:nvPr/>
        </p:nvSpPr>
        <p:spPr>
          <a:xfrm>
            <a:off x="5994294" y="4175387"/>
            <a:ext cx="329941" cy="211472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5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76" y="1407014"/>
            <a:ext cx="7334250" cy="194717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9059" y="159199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Recurrent Neural Network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(RNN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22274" y="34457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我要從台北到高雄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74718" y="102229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我要從台北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到高雄</a:t>
            </a:r>
          </a:p>
        </p:txBody>
      </p:sp>
      <p:sp>
        <p:nvSpPr>
          <p:cNvPr id="8" name="矩形 7"/>
          <p:cNvSpPr/>
          <p:nvPr/>
        </p:nvSpPr>
        <p:spPr>
          <a:xfrm>
            <a:off x="4957225" y="34563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45189" y="3456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要從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52332" y="34457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台北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28941" y="3445711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74718" y="34457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29772" y="10222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06935" y="10222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我要從台北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49797" y="10299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76" y="4384156"/>
            <a:ext cx="7334250" cy="1947171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922274" y="642285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從高雄到台北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374718" y="3999435"/>
            <a:ext cx="236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我要從高雄到台北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7225" y="64334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745189" y="64334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要從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652332" y="64228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高雄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628941" y="6422853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374718" y="642285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29772" y="39994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我要從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506935" y="399943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從高雄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949797" y="40071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zh-TW" altLang="en-US" dirty="0"/>
          </a:p>
        </p:txBody>
      </p:sp>
      <p:sp>
        <p:nvSpPr>
          <p:cNvPr id="27" name="不等於 26"/>
          <p:cNvSpPr/>
          <p:nvPr/>
        </p:nvSpPr>
        <p:spPr>
          <a:xfrm rot="5400000">
            <a:off x="10034014" y="2610141"/>
            <a:ext cx="806756" cy="347672"/>
          </a:xfrm>
          <a:prstGeom prst="mathNot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74718" y="1022293"/>
            <a:ext cx="223651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386410" y="3999435"/>
            <a:ext cx="223651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9059" y="159199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模型種類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60" y="1575090"/>
            <a:ext cx="2448358" cy="2915385"/>
          </a:xfrm>
          <a:prstGeom prst="rect">
            <a:avLst/>
          </a:prstGeom>
        </p:spPr>
      </p:pic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19" y="1575090"/>
            <a:ext cx="2934124" cy="312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058085" y="515954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imple RNN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5377" y="5159540"/>
            <a:ext cx="35702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Long Short-Term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Memory</a:t>
            </a:r>
          </a:p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(LSTM)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9218" y="513401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Gated recurrent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unit</a:t>
            </a:r>
          </a:p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(GRU)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 descr="ç¸éåç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15" y="2171700"/>
            <a:ext cx="3913985" cy="22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9059" y="159199"/>
            <a:ext cx="678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GRU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模型訓練一個台北市政府的問答機器人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064" y="11294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申請身心障礙者專用停車位識別證之車輛已辦理報廢，停車證是否需繳回？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臺北市政府社會局身心障礙者福利科</a:t>
            </a:r>
          </a:p>
        </p:txBody>
      </p:sp>
      <p:sp>
        <p:nvSpPr>
          <p:cNvPr id="8" name="矩形 7"/>
          <p:cNvSpPr/>
          <p:nvPr/>
        </p:nvSpPr>
        <p:spPr>
          <a:xfrm>
            <a:off x="613063" y="2973181"/>
            <a:ext cx="4379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zh-TW" altLang="en-US" dirty="0" smtClean="0"/>
              <a:t>臺灣新文化運動紀念館位置與聯絡方式</a:t>
            </a:r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</a:t>
            </a:r>
            <a:r>
              <a:rPr lang="zh-TW" altLang="en-US" dirty="0" smtClean="0"/>
              <a:t>臺北市政府文化局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3063" y="4719348"/>
            <a:ext cx="3687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zh-TW" altLang="en-US" dirty="0" smtClean="0"/>
              <a:t>失智個案可以辦理殘障手冊嗎？</a:t>
            </a:r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</a:t>
            </a:r>
            <a:r>
              <a:rPr lang="zh-TW" altLang="en-US" dirty="0" smtClean="0"/>
              <a:t>臺北市政府衛生局醫事管理科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91945" y="2052796"/>
            <a:ext cx="1220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總數 </a:t>
            </a:r>
            <a:r>
              <a:rPr lang="en-US" altLang="zh-TW" dirty="0"/>
              <a:t>7986 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/>
              <a:t>149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3063" y="3800098"/>
            <a:ext cx="5056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臺北二二八紀念館開館及參觀時間?交通方式?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臺北市政府文化局</a:t>
            </a:r>
          </a:p>
        </p:txBody>
      </p:sp>
      <p:sp>
        <p:nvSpPr>
          <p:cNvPr id="14" name="矩形 13"/>
          <p:cNvSpPr/>
          <p:nvPr/>
        </p:nvSpPr>
        <p:spPr>
          <a:xfrm>
            <a:off x="613063" y="2146264"/>
            <a:ext cx="5764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zh-TW" altLang="en-US" dirty="0" smtClean="0"/>
              <a:t>最近開辦的身心障礙者小型復康巴士優惠措施為何？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臺北市政府社會局身心障礙者福利科</a:t>
            </a:r>
          </a:p>
        </p:txBody>
      </p:sp>
      <p:sp>
        <p:nvSpPr>
          <p:cNvPr id="15" name="矩形 14"/>
          <p:cNvSpPr/>
          <p:nvPr/>
        </p:nvSpPr>
        <p:spPr>
          <a:xfrm>
            <a:off x="613063" y="5546512"/>
            <a:ext cx="5533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</a:t>
            </a:r>
            <a:r>
              <a:rPr lang="zh-TW" altLang="en-US" dirty="0" smtClean="0"/>
              <a:t>請問護理人員辦理執業登錄所需證件？辦理地點？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臺北市政府衛生局醫事管理科 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291945" y="15389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多分類任務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09248" y="168346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Label : 0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09247" y="246692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25847" y="325018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09247" y="4133329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1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409246" y="496024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2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409245" y="588394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43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09059" y="159199"/>
            <a:ext cx="678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GRU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模型訓練一個台北市政府的問答機器人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064" y="11294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申請身心障礙者專用停車位識別證之車輛已辦理報廢，停車證是否需繳回？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臺北市政府社會局身心障礙者福利科</a:t>
            </a:r>
          </a:p>
        </p:txBody>
      </p:sp>
      <p:sp>
        <p:nvSpPr>
          <p:cNvPr id="12" name="矩形 11"/>
          <p:cNvSpPr/>
          <p:nvPr/>
        </p:nvSpPr>
        <p:spPr>
          <a:xfrm>
            <a:off x="8541327" y="1820589"/>
            <a:ext cx="1220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總數 </a:t>
            </a:r>
            <a:r>
              <a:rPr lang="en-US" altLang="zh-TW" dirty="0"/>
              <a:t>7986 </a:t>
            </a:r>
            <a:endParaRPr lang="en-US" altLang="zh-TW" dirty="0" smtClean="0"/>
          </a:p>
          <a:p>
            <a:r>
              <a:rPr lang="zh-TW" altLang="en-US" dirty="0" smtClean="0"/>
              <a:t>類別 </a:t>
            </a:r>
            <a:r>
              <a:rPr lang="en-US" altLang="zh-TW" dirty="0"/>
              <a:t>149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3064" y="2283628"/>
            <a:ext cx="5056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Q:</a:t>
            </a:r>
            <a:r>
              <a:rPr lang="zh-TW" altLang="en-US" dirty="0" smtClean="0"/>
              <a:t> 臺北二二八紀念館開館及參觀時間?交通方式?</a:t>
            </a:r>
            <a:endParaRPr lang="en-US" altLang="zh-TW" dirty="0" smtClean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臺北市政府文化局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541327" y="13066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多分類任務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09248" y="168346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Label : 0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09248" y="2745293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1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1" r="48663"/>
          <a:stretch/>
        </p:blipFill>
        <p:spPr>
          <a:xfrm>
            <a:off x="613064" y="3391624"/>
            <a:ext cx="5524093" cy="22529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44337" y="564456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斷詞丟入</a:t>
            </a:r>
            <a:r>
              <a:rPr lang="en-US" altLang="zh-TW" b="1" dirty="0" smtClean="0">
                <a:solidFill>
                  <a:srgbClr val="FF0000"/>
                </a:solidFill>
              </a:rPr>
              <a:t>GRU</a:t>
            </a:r>
            <a:r>
              <a:rPr lang="zh-TW" altLang="en-US" b="1" dirty="0" smtClean="0">
                <a:solidFill>
                  <a:srgbClr val="FF0000"/>
                </a:solidFill>
              </a:rPr>
              <a:t>模型產生句向量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244" y="3771169"/>
            <a:ext cx="461665" cy="172070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dist"/>
            <a:r>
              <a:rPr lang="en-US" altLang="zh-TW" dirty="0" smtClean="0"/>
              <a:t>Sentence </a:t>
            </a:r>
            <a:r>
              <a:rPr lang="en-US" altLang="zh-TW" dirty="0" smtClean="0"/>
              <a:t>vector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3" r="48656"/>
          <a:stretch/>
        </p:blipFill>
        <p:spPr>
          <a:xfrm>
            <a:off x="6828726" y="3472055"/>
            <a:ext cx="325917" cy="209207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752526" y="3961306"/>
            <a:ext cx="461665" cy="1340428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dist"/>
            <a:r>
              <a:rPr lang="en-US" altLang="zh-TW" dirty="0" smtClean="0"/>
              <a:t>Linear layer 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6377783" y="4324989"/>
            <a:ext cx="331281" cy="30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7476179" y="4364828"/>
            <a:ext cx="331281" cy="306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057059" y="432216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Label : 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27110" y="60559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申請身心障礙者專用停車位識別證之車輛已辦理報廢，停車證是否需繳回？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5" grpId="0"/>
      <p:bldP spid="10" grpId="0" animBg="1"/>
      <p:bldP spid="26" grpId="0" animBg="1"/>
      <p:bldP spid="1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9059" y="159199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Colab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37" y="4176098"/>
            <a:ext cx="11336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第一次用 </a:t>
            </a:r>
            <a:r>
              <a:rPr lang="en-US" altLang="zh-TW" b="1" dirty="0"/>
              <a:t>Google </a:t>
            </a:r>
            <a:r>
              <a:rPr lang="en-US" altLang="zh-TW" b="1" dirty="0" err="1"/>
              <a:t>Colab</a:t>
            </a:r>
            <a:r>
              <a:rPr lang="en-US" altLang="zh-TW" b="1" dirty="0"/>
              <a:t> </a:t>
            </a:r>
            <a:r>
              <a:rPr lang="zh-TW" altLang="en-US" b="1" dirty="0"/>
              <a:t>就上手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https://mc.ai/%e7%ac%ac%e4%b8%80%e6%ac%a1%e7%94%a8-google-colab-%e5%b0%b1%e4%b8%8a%e6%89%8b/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837" y="5017763"/>
            <a:ext cx="803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/>
              <a:t>Colaboratory</a:t>
            </a:r>
            <a:r>
              <a:rPr lang="zh-TW" altLang="en-US" b="1" dirty="0"/>
              <a:t>使用</a:t>
            </a:r>
            <a:r>
              <a:rPr lang="zh-TW" altLang="en-US" b="1" dirty="0" smtClean="0"/>
              <a:t>入門</a:t>
            </a:r>
            <a:endParaRPr lang="en-US" altLang="zh-TW" dirty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http://hammer1007.blogspot.com/2018/10/colaboratory_29.html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837" y="961670"/>
            <a:ext cx="12406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https://colab.research.google.com/drive/1zAINUUum0kl-UtsJbxQOJDvopxiF6IwK?authuser=1#scrollTo=ZI9oRCJfoC_D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6451" y="3454067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633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435</Words>
  <Application>Microsoft Office PowerPoint</Application>
  <PresentationFormat>寬螢幕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22</cp:revision>
  <dcterms:created xsi:type="dcterms:W3CDTF">2019-08-13T07:07:47Z</dcterms:created>
  <dcterms:modified xsi:type="dcterms:W3CDTF">2019-08-13T17:25:56Z</dcterms:modified>
</cp:coreProperties>
</file>