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1"/>
  </p:notesMasterIdLst>
  <p:sldIdLst>
    <p:sldId id="256" r:id="rId4"/>
    <p:sldId id="380" r:id="rId5"/>
    <p:sldId id="379" r:id="rId6"/>
    <p:sldId id="399" r:id="rId7"/>
    <p:sldId id="382" r:id="rId8"/>
    <p:sldId id="390" r:id="rId9"/>
    <p:sldId id="391" r:id="rId10"/>
    <p:sldId id="393" r:id="rId11"/>
    <p:sldId id="381" r:id="rId12"/>
    <p:sldId id="396" r:id="rId13"/>
    <p:sldId id="404" r:id="rId14"/>
    <p:sldId id="395" r:id="rId15"/>
    <p:sldId id="383" r:id="rId16"/>
    <p:sldId id="384" r:id="rId17"/>
    <p:sldId id="401" r:id="rId18"/>
    <p:sldId id="402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4" autoAdjust="0"/>
    <p:restoredTop sz="94145" autoAdjust="0"/>
  </p:normalViewPr>
  <p:slideViewPr>
    <p:cSldViewPr snapToGrid="0">
      <p:cViewPr varScale="1">
        <p:scale>
          <a:sx n="108" d="100"/>
          <a:sy n="108" d="100"/>
        </p:scale>
        <p:origin x="972" y="96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FBE86-A112-4046-9543-F521837B12FA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AC54A-8BB5-4473-9127-C69410813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10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AC54A-8BB5-4473-9127-C6941081342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AC54A-8BB5-4473-9127-C6941081342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88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05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6" r:id="rId3"/>
    <p:sldLayoutId id="2147483757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9" r:id="rId3"/>
    <p:sldLayoutId id="2147483740" r:id="rId4"/>
    <p:sldLayoutId id="2147483751" r:id="rId5"/>
    <p:sldLayoutId id="2147483738" r:id="rId6"/>
    <p:sldLayoutId id="2147483741" r:id="rId7"/>
    <p:sldLayoutId id="2147483742" r:id="rId8"/>
    <p:sldLayoutId id="2147483743" r:id="rId9"/>
    <p:sldLayoutId id="2147483754" r:id="rId10"/>
    <p:sldLayoutId id="2147483744" r:id="rId11"/>
    <p:sldLayoutId id="2147483745" r:id="rId12"/>
    <p:sldLayoutId id="2147483746" r:id="rId13"/>
    <p:sldLayoutId id="2147483747" r:id="rId14"/>
    <p:sldLayoutId id="2147483750" r:id="rId1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451134" y="4472270"/>
            <a:ext cx="5380573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sz="4000" dirty="0">
                <a:solidFill>
                  <a:schemeClr val="bg1"/>
                </a:solidFill>
                <a:cs typeface="Arial" pitchFamily="34" charset="0"/>
              </a:rPr>
              <a:t>社群網路與運算</a:t>
            </a:r>
            <a:endParaRPr lang="en-US" altLang="zh-TW" sz="40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zh-TW" sz="4000" dirty="0">
                <a:solidFill>
                  <a:schemeClr val="bg1"/>
                </a:solidFill>
                <a:cs typeface="Arial" pitchFamily="34" charset="0"/>
              </a:rPr>
              <a:t>Final Project</a:t>
            </a:r>
          </a:p>
          <a:p>
            <a:pPr algn="r"/>
            <a:r>
              <a:rPr lang="en-US" altLang="zh-TW" sz="4000" dirty="0">
                <a:solidFill>
                  <a:schemeClr val="bg1"/>
                </a:solidFill>
                <a:cs typeface="Arial" pitchFamily="34" charset="0"/>
              </a:rPr>
              <a:t>PTT</a:t>
            </a:r>
            <a:r>
              <a:rPr lang="zh-TW" altLang="en-US" sz="4000" dirty="0">
                <a:solidFill>
                  <a:schemeClr val="bg1"/>
                </a:solidFill>
                <a:cs typeface="Arial" pitchFamily="34" charset="0"/>
              </a:rPr>
              <a:t>電蝦版菜單推薦</a:t>
            </a:r>
            <a:endParaRPr lang="en-US" altLang="zh-TW" sz="40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endParaRPr lang="en-US" altLang="zh-TW" sz="48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endParaRPr lang="en-US" altLang="zh-TW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056221" y="6446518"/>
            <a:ext cx="477548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/>
                </a:solidFill>
                <a:cs typeface="Arial" pitchFamily="34" charset="0"/>
              </a:rPr>
              <a:t>組員：彭顯詠 黃柏鈞 蔡霈炫 郭士煒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C7F4914A-EC4B-4F9A-BEB7-0A38D775830D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24C7C768-EB95-4E47-966B-307DC6C5CE5F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5E1A3659-43CE-4610-A2AD-E309F70E9E0E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C38AB0EB-3E4B-4EB3-8986-8912DDE2B3BD}"/>
              </a:ext>
            </a:extLst>
          </p:cNvPr>
          <p:cNvSpPr/>
          <p:nvPr/>
        </p:nvSpPr>
        <p:spPr>
          <a:xfrm>
            <a:off x="6543350" y="925548"/>
            <a:ext cx="393301" cy="39508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7EC3674A-B92E-4495-AB74-A7153464DC61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1C893DA3-52C7-4BA5-8365-136F4E11773F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id="{69A29945-1B5C-480A-AD72-3775F4CC415D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id="{2027F04B-4AD3-4E0F-9BAB-5353137B1708}"/>
              </a:ext>
            </a:extLst>
          </p:cNvPr>
          <p:cNvSpPr/>
          <p:nvPr/>
        </p:nvSpPr>
        <p:spPr>
          <a:xfrm>
            <a:off x="360293" y="3850243"/>
            <a:ext cx="362565" cy="3625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97542CC7-8662-43EF-AC65-2E16AB462F1F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DD85458F-48EB-44AD-A28A-C6D6613255DB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87020242-DD7D-482B-A998-6D0326737345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32DF34AC-FCFA-46EB-8466-5702232D85A3}"/>
              </a:ext>
            </a:extLst>
          </p:cNvPr>
          <p:cNvSpPr>
            <a:spLocks noChangeAspect="1"/>
          </p:cNvSpPr>
          <p:nvPr/>
        </p:nvSpPr>
        <p:spPr>
          <a:xfrm>
            <a:off x="6917601" y="3702294"/>
            <a:ext cx="356613" cy="362565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Block Arc 6">
            <a:extLst>
              <a:ext uri="{FF2B5EF4-FFF2-40B4-BE49-F238E27FC236}">
                <a16:creationId xmlns:a16="http://schemas.microsoft.com/office/drawing/2014/main" id="{42EEF007-9371-40E9-BCA4-255A1DB8A5C9}"/>
              </a:ext>
            </a:extLst>
          </p:cNvPr>
          <p:cNvSpPr/>
          <p:nvPr/>
        </p:nvSpPr>
        <p:spPr>
          <a:xfrm>
            <a:off x="5469195" y="5635320"/>
            <a:ext cx="444475" cy="44884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7DF97242-39E8-4F84-926D-72677E1CFF32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453A3A15-16E1-47FB-B192-E33AA9F62F08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F572FCCE-C64C-4E2F-ADAB-869065E0B707}"/>
              </a:ext>
            </a:extLst>
          </p:cNvPr>
          <p:cNvSpPr/>
          <p:nvPr/>
        </p:nvSpPr>
        <p:spPr>
          <a:xfrm>
            <a:off x="953425" y="880843"/>
            <a:ext cx="143979" cy="3792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20">
            <a:extLst>
              <a:ext uri="{FF2B5EF4-FFF2-40B4-BE49-F238E27FC236}">
                <a16:creationId xmlns:a16="http://schemas.microsoft.com/office/drawing/2014/main" id="{3EBC4D93-B7CB-4D9A-9EA4-6520EF743FFA}"/>
              </a:ext>
            </a:extLst>
          </p:cNvPr>
          <p:cNvSpPr/>
          <p:nvPr/>
        </p:nvSpPr>
        <p:spPr>
          <a:xfrm rot="10800000">
            <a:off x="742533" y="873267"/>
            <a:ext cx="175165" cy="37366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id="{A96D85E9-ABBD-4BCD-82CA-6C7AF4B75FC3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Donut 39">
            <a:extLst>
              <a:ext uri="{FF2B5EF4-FFF2-40B4-BE49-F238E27FC236}">
                <a16:creationId xmlns:a16="http://schemas.microsoft.com/office/drawing/2014/main" id="{AFC96FA5-353B-483A-9458-49287253EDB3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3FFEC30-2641-44D7-A2F2-AEBEF3420342}"/>
              </a:ext>
            </a:extLst>
          </p:cNvPr>
          <p:cNvSpPr/>
          <p:nvPr/>
        </p:nvSpPr>
        <p:spPr>
          <a:xfrm>
            <a:off x="3400390" y="635847"/>
            <a:ext cx="53607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Closeness Centrality</a:t>
            </a:r>
            <a:endParaRPr lang="zh-TW" altLang="en-US" sz="4400" dirty="0"/>
          </a:p>
        </p:txBody>
      </p:sp>
      <p:pic>
        <p:nvPicPr>
          <p:cNvPr id="42" name="內容版面配置區 3">
            <a:extLst>
              <a:ext uri="{FF2B5EF4-FFF2-40B4-BE49-F238E27FC236}">
                <a16:creationId xmlns:a16="http://schemas.microsoft.com/office/drawing/2014/main" id="{41AAB038-0BBC-446E-8E0E-519F5BAFE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243" y="1984512"/>
            <a:ext cx="6471514" cy="39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6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8AC7925-A6A5-43B3-92DF-6BDA4F0F6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43" y="534843"/>
            <a:ext cx="8080714" cy="578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2F79FD3-9E6A-40C2-B151-39278839FB75}"/>
              </a:ext>
            </a:extLst>
          </p:cNvPr>
          <p:cNvSpPr txBox="1"/>
          <p:nvPr/>
        </p:nvSpPr>
        <p:spPr>
          <a:xfrm>
            <a:off x="3965449" y="737655"/>
            <a:ext cx="4261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Community detection?</a:t>
            </a:r>
            <a:endParaRPr lang="zh-TW" altLang="en-US" sz="3200" dirty="0"/>
          </a:p>
        </p:txBody>
      </p:sp>
      <p:grpSp>
        <p:nvGrpSpPr>
          <p:cNvPr id="51" name="Group 3">
            <a:extLst>
              <a:ext uri="{FF2B5EF4-FFF2-40B4-BE49-F238E27FC236}">
                <a16:creationId xmlns:a16="http://schemas.microsoft.com/office/drawing/2014/main" id="{8376D8BB-CA28-4231-B317-8587DB5D5B3D}"/>
              </a:ext>
            </a:extLst>
          </p:cNvPr>
          <p:cNvGrpSpPr>
            <a:grpSpLocks/>
          </p:cNvGrpSpPr>
          <p:nvPr/>
        </p:nvGrpSpPr>
        <p:grpSpPr bwMode="auto">
          <a:xfrm>
            <a:off x="3794620" y="2158387"/>
            <a:ext cx="4602760" cy="4063766"/>
            <a:chOff x="433" y="2447"/>
            <a:chExt cx="1542" cy="1406"/>
          </a:xfrm>
        </p:grpSpPr>
        <p:grpSp>
          <p:nvGrpSpPr>
            <p:cNvPr id="66" name="Group 4">
              <a:extLst>
                <a:ext uri="{FF2B5EF4-FFF2-40B4-BE49-F238E27FC236}">
                  <a16:creationId xmlns:a16="http://schemas.microsoft.com/office/drawing/2014/main" id="{8B33BC86-1F35-4CE0-BCF9-AFA2C3B4BE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2537"/>
              <a:ext cx="1270" cy="1135"/>
              <a:chOff x="452" y="1071"/>
              <a:chExt cx="1270" cy="1135"/>
            </a:xfrm>
          </p:grpSpPr>
          <p:sp>
            <p:nvSpPr>
              <p:cNvPr id="95" name="Oval 5">
                <a:extLst>
                  <a:ext uri="{FF2B5EF4-FFF2-40B4-BE49-F238E27FC236}">
                    <a16:creationId xmlns:a16="http://schemas.microsoft.com/office/drawing/2014/main" id="{9A577673-952B-48CA-9F31-936D1818C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" y="1071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96" name="Oval 6">
                <a:extLst>
                  <a:ext uri="{FF2B5EF4-FFF2-40B4-BE49-F238E27FC236}">
                    <a16:creationId xmlns:a16="http://schemas.microsoft.com/office/drawing/2014/main" id="{8D25B037-DC8E-439B-9C5F-399CBA241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1298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97" name="Oval 7">
                <a:extLst>
                  <a:ext uri="{FF2B5EF4-FFF2-40B4-BE49-F238E27FC236}">
                    <a16:creationId xmlns:a16="http://schemas.microsoft.com/office/drawing/2014/main" id="{457566F7-6950-4C02-89E8-DB14C8D7A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479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98" name="Oval 8">
                <a:extLst>
                  <a:ext uri="{FF2B5EF4-FFF2-40B4-BE49-F238E27FC236}">
                    <a16:creationId xmlns:a16="http://schemas.microsoft.com/office/drawing/2014/main" id="{2FAAF6F8-A596-4F73-87E5-0D39E8CDD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1298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99" name="Oval 9">
                <a:extLst>
                  <a:ext uri="{FF2B5EF4-FFF2-40B4-BE49-F238E27FC236}">
                    <a16:creationId xmlns:a16="http://schemas.microsoft.com/office/drawing/2014/main" id="{5446379D-F1B2-4981-BB89-C43AD41F0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" y="1487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0" name="Oval 10">
                <a:extLst>
                  <a:ext uri="{FF2B5EF4-FFF2-40B4-BE49-F238E27FC236}">
                    <a16:creationId xmlns:a16="http://schemas.microsoft.com/office/drawing/2014/main" id="{60D937EE-9A08-45FA-B630-B5A6DF605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078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1" name="Oval 11">
                <a:extLst>
                  <a:ext uri="{FF2B5EF4-FFF2-40B4-BE49-F238E27FC236}">
                    <a16:creationId xmlns:a16="http://schemas.microsoft.com/office/drawing/2014/main" id="{C04569BC-5392-4A32-8178-58F69BE6D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1294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2" name="Oval 12">
                <a:extLst>
                  <a:ext uri="{FF2B5EF4-FFF2-40B4-BE49-F238E27FC236}">
                    <a16:creationId xmlns:a16="http://schemas.microsoft.com/office/drawing/2014/main" id="{32EA7261-ADA7-48F0-B399-A3A8871C8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1" y="1270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" name="Oval 13">
                <a:extLst>
                  <a:ext uri="{FF2B5EF4-FFF2-40B4-BE49-F238E27FC236}">
                    <a16:creationId xmlns:a16="http://schemas.microsoft.com/office/drawing/2014/main" id="{A2918909-6849-46CE-99F9-4F833D43E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486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4" name="Oval 14">
                <a:extLst>
                  <a:ext uri="{FF2B5EF4-FFF2-40B4-BE49-F238E27FC236}">
                    <a16:creationId xmlns:a16="http://schemas.microsoft.com/office/drawing/2014/main" id="{D4417593-0AD5-4340-B17B-70771CA21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1978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5" name="Oval 15">
                <a:extLst>
                  <a:ext uri="{FF2B5EF4-FFF2-40B4-BE49-F238E27FC236}">
                    <a16:creationId xmlns:a16="http://schemas.microsoft.com/office/drawing/2014/main" id="{FF0D83B5-8DCB-4FA9-8621-254F12BBA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1842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6" name="Oval 16">
                <a:extLst>
                  <a:ext uri="{FF2B5EF4-FFF2-40B4-BE49-F238E27FC236}">
                    <a16:creationId xmlns:a16="http://schemas.microsoft.com/office/drawing/2014/main" id="{37F89135-A911-4EF4-BDD9-2A1D13962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2115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7" name="Line 17">
                <a:extLst>
                  <a:ext uri="{FF2B5EF4-FFF2-40B4-BE49-F238E27FC236}">
                    <a16:creationId xmlns:a16="http://schemas.microsoft.com/office/drawing/2014/main" id="{7D20AE10-7257-433F-8F86-6AC26261F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" y="1131"/>
                <a:ext cx="9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8" name="Line 18">
                <a:extLst>
                  <a:ext uri="{FF2B5EF4-FFF2-40B4-BE49-F238E27FC236}">
                    <a16:creationId xmlns:a16="http://schemas.microsoft.com/office/drawing/2014/main" id="{635C6166-657B-44F0-AC2C-A23C83F27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1" y="1117"/>
                <a:ext cx="45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9" name="Line 19">
                <a:extLst>
                  <a:ext uri="{FF2B5EF4-FFF2-40B4-BE49-F238E27FC236}">
                    <a16:creationId xmlns:a16="http://schemas.microsoft.com/office/drawing/2014/main" id="{BC060BBF-C580-4F96-8559-9D317A650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1" y="1365"/>
                <a:ext cx="136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0" name="Line 20">
                <a:extLst>
                  <a:ext uri="{FF2B5EF4-FFF2-40B4-BE49-F238E27FC236}">
                    <a16:creationId xmlns:a16="http://schemas.microsoft.com/office/drawing/2014/main" id="{42603DCC-9CE3-419E-A447-EB83F969B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1344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1" name="Line 21">
                <a:extLst>
                  <a:ext uri="{FF2B5EF4-FFF2-40B4-BE49-F238E27FC236}">
                    <a16:creationId xmlns:a16="http://schemas.microsoft.com/office/drawing/2014/main" id="{53DAD2BB-B154-4C17-A858-CC005448E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1525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2" name="Line 22">
                <a:extLst>
                  <a:ext uri="{FF2B5EF4-FFF2-40B4-BE49-F238E27FC236}">
                    <a16:creationId xmlns:a16="http://schemas.microsoft.com/office/drawing/2014/main" id="{E85D533A-7D7A-4D39-90F2-86E2AAFA2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8" y="1344"/>
                <a:ext cx="182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3" name="Line 23">
                <a:extLst>
                  <a:ext uri="{FF2B5EF4-FFF2-40B4-BE49-F238E27FC236}">
                    <a16:creationId xmlns:a16="http://schemas.microsoft.com/office/drawing/2014/main" id="{C1A55550-09C6-4F64-9267-33704134C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1117"/>
                <a:ext cx="363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4" name="Line 24">
                <a:extLst>
                  <a:ext uri="{FF2B5EF4-FFF2-40B4-BE49-F238E27FC236}">
                    <a16:creationId xmlns:a16="http://schemas.microsoft.com/office/drawing/2014/main" id="{D277D6CC-3D92-4BD8-A9CF-C0D8195D4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3" y="1123"/>
                <a:ext cx="136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5" name="Line 25">
                <a:extLst>
                  <a:ext uri="{FF2B5EF4-FFF2-40B4-BE49-F238E27FC236}">
                    <a16:creationId xmlns:a16="http://schemas.microsoft.com/office/drawing/2014/main" id="{4F2CE30F-1CA6-4482-9706-F84BA9428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9" y="1123"/>
                <a:ext cx="136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6" name="Line 26">
                <a:extLst>
                  <a:ext uri="{FF2B5EF4-FFF2-40B4-BE49-F238E27FC236}">
                    <a16:creationId xmlns:a16="http://schemas.microsoft.com/office/drawing/2014/main" id="{314ADE19-336B-44AB-8F2A-603406579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1350"/>
                <a:ext cx="136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7" name="Line 27">
                <a:extLst>
                  <a:ext uri="{FF2B5EF4-FFF2-40B4-BE49-F238E27FC236}">
                    <a16:creationId xmlns:a16="http://schemas.microsoft.com/office/drawing/2014/main" id="{8F1FF99E-7926-43B0-83E1-440002320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9" y="1350"/>
                <a:ext cx="136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8" name="Line 28">
                <a:extLst>
                  <a:ext uri="{FF2B5EF4-FFF2-40B4-BE49-F238E27FC236}">
                    <a16:creationId xmlns:a16="http://schemas.microsoft.com/office/drawing/2014/main" id="{E2AAC630-CC2C-415D-9684-A0881D60C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344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9" name="Line 29">
                <a:extLst>
                  <a:ext uri="{FF2B5EF4-FFF2-40B4-BE49-F238E27FC236}">
                    <a16:creationId xmlns:a16="http://schemas.microsoft.com/office/drawing/2014/main" id="{19DD629A-F783-47B1-8E63-4406EFD4C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3" y="1305"/>
                <a:ext cx="272" cy="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0" name="Line 30">
                <a:extLst>
                  <a:ext uri="{FF2B5EF4-FFF2-40B4-BE49-F238E27FC236}">
                    <a16:creationId xmlns:a16="http://schemas.microsoft.com/office/drawing/2014/main" id="{D28F4DC9-623F-4491-BD8B-C20EA6520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9" y="1117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1" name="Line 31">
                <a:extLst>
                  <a:ext uri="{FF2B5EF4-FFF2-40B4-BE49-F238E27FC236}">
                    <a16:creationId xmlns:a16="http://schemas.microsoft.com/office/drawing/2014/main" id="{49CD1DB5-B826-49C1-9CDB-4C0A67917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1888"/>
                <a:ext cx="227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2" name="Line 32">
                <a:extLst>
                  <a:ext uri="{FF2B5EF4-FFF2-40B4-BE49-F238E27FC236}">
                    <a16:creationId xmlns:a16="http://schemas.microsoft.com/office/drawing/2014/main" id="{3E0D380B-4FF7-48B8-ACED-51E3B851F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188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3" name="Line 33">
                <a:extLst>
                  <a:ext uri="{FF2B5EF4-FFF2-40B4-BE49-F238E27FC236}">
                    <a16:creationId xmlns:a16="http://schemas.microsoft.com/office/drawing/2014/main" id="{78F1DFBC-FAAD-4DC2-BFAE-A7FA11877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" y="2024"/>
                <a:ext cx="227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6" name="Line 34">
                <a:extLst>
                  <a:ext uri="{FF2B5EF4-FFF2-40B4-BE49-F238E27FC236}">
                    <a16:creationId xmlns:a16="http://schemas.microsoft.com/office/drawing/2014/main" id="{6ECF5F1D-E8F6-4048-A959-7A5D72728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525"/>
                <a:ext cx="227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7" name="Line 35">
                <a:extLst>
                  <a:ext uri="{FF2B5EF4-FFF2-40B4-BE49-F238E27FC236}">
                    <a16:creationId xmlns:a16="http://schemas.microsoft.com/office/drawing/2014/main" id="{1BE9AA1B-6863-4344-A0F0-A414B43E2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2" y="1525"/>
                <a:ext cx="317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8" name="Oval 36">
                <a:extLst>
                  <a:ext uri="{FF2B5EF4-FFF2-40B4-BE49-F238E27FC236}">
                    <a16:creationId xmlns:a16="http://schemas.microsoft.com/office/drawing/2014/main" id="{AEDC4FCB-2FEB-4A79-9096-EB0BE8083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1979"/>
                <a:ext cx="91" cy="91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9" name="Line 37">
                <a:extLst>
                  <a:ext uri="{FF2B5EF4-FFF2-40B4-BE49-F238E27FC236}">
                    <a16:creationId xmlns:a16="http://schemas.microsoft.com/office/drawing/2014/main" id="{89889A8F-96BD-4B87-A4B2-13B9AA568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1888"/>
                <a:ext cx="181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91" name="Group 38">
              <a:extLst>
                <a:ext uri="{FF2B5EF4-FFF2-40B4-BE49-F238E27FC236}">
                  <a16:creationId xmlns:a16="http://schemas.microsoft.com/office/drawing/2014/main" id="{FB918A58-FBF8-46DC-A7C2-ACCC04A65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" y="2447"/>
              <a:ext cx="1542" cy="1406"/>
              <a:chOff x="525" y="1072"/>
              <a:chExt cx="1542" cy="1406"/>
            </a:xfrm>
          </p:grpSpPr>
          <p:sp>
            <p:nvSpPr>
              <p:cNvPr id="92" name="Oval 39">
                <a:extLst>
                  <a:ext uri="{FF2B5EF4-FFF2-40B4-BE49-F238E27FC236}">
                    <a16:creationId xmlns:a16="http://schemas.microsoft.com/office/drawing/2014/main" id="{C0AE1B5B-A339-470D-89E1-DA26DD8AE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" y="1072"/>
                <a:ext cx="725" cy="680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 dirty="0"/>
              </a:p>
            </p:txBody>
          </p:sp>
          <p:sp>
            <p:nvSpPr>
              <p:cNvPr id="93" name="Oval 40">
                <a:extLst>
                  <a:ext uri="{FF2B5EF4-FFF2-40B4-BE49-F238E27FC236}">
                    <a16:creationId xmlns:a16="http://schemas.microsoft.com/office/drawing/2014/main" id="{7D56ED09-FA6C-45EC-9676-B8F9A7503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1072"/>
                <a:ext cx="635" cy="680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94" name="Oval 41">
                <a:extLst>
                  <a:ext uri="{FF2B5EF4-FFF2-40B4-BE49-F238E27FC236}">
                    <a16:creationId xmlns:a16="http://schemas.microsoft.com/office/drawing/2014/main" id="{C71188AA-E260-49C1-9675-CA398B834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1797"/>
                <a:ext cx="726" cy="681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100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0" y="2967335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sz="5400" dirty="0">
                <a:solidFill>
                  <a:schemeClr val="bg1"/>
                </a:solidFill>
                <a:cs typeface="Arial" pitchFamily="34" charset="0"/>
              </a:rPr>
              <a:t>成果展示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8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0" y="2967335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sz="5400" dirty="0">
                <a:solidFill>
                  <a:schemeClr val="bg1"/>
                </a:solidFill>
                <a:cs typeface="Arial" pitchFamily="34" charset="0"/>
              </a:rPr>
              <a:t>結論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1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625F087A-9F10-48F9-AB4F-8D5BD77FEA07}"/>
              </a:ext>
            </a:extLst>
          </p:cNvPr>
          <p:cNvSpPr txBox="1"/>
          <p:nvPr/>
        </p:nvSpPr>
        <p:spPr>
          <a:xfrm>
            <a:off x="2117988" y="2257425"/>
            <a:ext cx="79560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/>
              <a:t>縮短在</a:t>
            </a:r>
            <a:r>
              <a:rPr lang="en-US" altLang="zh-TW" sz="3600" dirty="0"/>
              <a:t>PTT</a:t>
            </a:r>
            <a:r>
              <a:rPr lang="zh-TW" altLang="en-US" sz="3600" dirty="0"/>
              <a:t>爬文研究所花費的時間</a:t>
            </a:r>
            <a:endParaRPr lang="en-US" altLang="zh-TW" sz="3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/>
              <a:t>發菜單文容易收到一些業配的站內信</a:t>
            </a:r>
            <a:endParaRPr lang="en-US" altLang="zh-TW" sz="3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/>
              <a:t>找出真正符合需求的菜單</a:t>
            </a:r>
            <a:endParaRPr lang="en-US" altLang="zh-TW" sz="3600" dirty="0"/>
          </a:p>
          <a:p>
            <a:endParaRPr lang="zh-TW" altLang="en-US" sz="3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A991201-3FD0-4977-BB61-80B42FAA41DF}"/>
              </a:ext>
            </a:extLst>
          </p:cNvPr>
          <p:cNvSpPr txBox="1"/>
          <p:nvPr/>
        </p:nvSpPr>
        <p:spPr>
          <a:xfrm>
            <a:off x="4480013" y="904875"/>
            <a:ext cx="3231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Conclusion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1419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625F087A-9F10-48F9-AB4F-8D5BD77FEA07}"/>
              </a:ext>
            </a:extLst>
          </p:cNvPr>
          <p:cNvSpPr txBox="1"/>
          <p:nvPr/>
        </p:nvSpPr>
        <p:spPr>
          <a:xfrm>
            <a:off x="1319692" y="2219325"/>
            <a:ext cx="9244838" cy="2482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/>
              <a:t>出現組合並非為最佳組合</a:t>
            </a:r>
            <a:endParaRPr lang="en-US" altLang="zh-TW" sz="36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/>
              <a:t>將系統整合成可即時顯示最近討論的組合</a:t>
            </a:r>
            <a:endParaRPr lang="en-US" altLang="zh-TW" sz="36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lang="en-US" altLang="zh-TW" sz="3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A991201-3FD0-4977-BB61-80B42FAA41DF}"/>
              </a:ext>
            </a:extLst>
          </p:cNvPr>
          <p:cNvSpPr txBox="1"/>
          <p:nvPr/>
        </p:nvSpPr>
        <p:spPr>
          <a:xfrm>
            <a:off x="4376619" y="904875"/>
            <a:ext cx="3438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Future work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79242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6867525" y="2931395"/>
            <a:ext cx="5324475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Chord 15">
            <a:extLst>
              <a:ext uri="{FF2B5EF4-FFF2-40B4-BE49-F238E27FC236}">
                <a16:creationId xmlns:a16="http://schemas.microsoft.com/office/drawing/2014/main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0" y="2967335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sz="5400" dirty="0">
                <a:solidFill>
                  <a:schemeClr val="bg1"/>
                </a:solidFill>
                <a:cs typeface="Arial" pitchFamily="34" charset="0"/>
              </a:rPr>
              <a:t>動機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9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4C037F74-9C31-483E-8016-2E2F25A885F4}"/>
              </a:ext>
            </a:extLst>
          </p:cNvPr>
          <p:cNvSpPr/>
          <p:nvPr/>
        </p:nvSpPr>
        <p:spPr>
          <a:xfrm>
            <a:off x="1960273" y="2002649"/>
            <a:ext cx="4387442" cy="2852701"/>
          </a:xfrm>
          <a:prstGeom prst="wedgeRoundRectCallout">
            <a:avLst>
              <a:gd name="adj1" fmla="val 71384"/>
              <a:gd name="adj2" fmla="val 3948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	</a:t>
            </a:r>
            <a:r>
              <a:rPr lang="zh-TW" altLang="en-US" dirty="0"/>
              <a:t>妹妹即將上大學，但是我對電腦沒有特別研究，臨時爬文才有了這張 單子，請各位大大鞭小力一點 妹妹不玩線上或單機遊戲，如果超出預算太多的話影片剪接需要的設備可以減少，謝謝各位大大的回應。</a:t>
            </a:r>
          </a:p>
        </p:txBody>
      </p:sp>
      <p:pic>
        <p:nvPicPr>
          <p:cNvPr id="2050" name="Picture 2" descr="惡稿] 肥宅戴鼻環有加分嗎？ @ B E L L E A Y A 雜七雜八創作小窩:: 痞 ...">
            <a:extLst>
              <a:ext uri="{FF2B5EF4-FFF2-40B4-BE49-F238E27FC236}">
                <a16:creationId xmlns:a16="http://schemas.microsoft.com/office/drawing/2014/main" id="{B8701D6B-A9B1-4B86-A9CB-65205FCA8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8222" l="10000" r="99167">
                        <a14:foregroundMark x1="79833" y1="47111" x2="81333" y2="73556"/>
                        <a14:foregroundMark x1="81333" y1="73556" x2="79500" y2="86222"/>
                        <a14:foregroundMark x1="67833" y1="55778" x2="68167" y2="65333"/>
                        <a14:foregroundMark x1="59333" y1="79333" x2="57500" y2="97111"/>
                        <a14:foregroundMark x1="69167" y1="22444" x2="77667" y2="27556"/>
                        <a14:foregroundMark x1="77667" y1="27556" x2="86000" y2="37778"/>
                        <a14:foregroundMark x1="92833" y1="38000" x2="94667" y2="50444"/>
                        <a14:foregroundMark x1="96500" y1="92222" x2="99167" y2="98222"/>
                        <a14:backgroundMark x1="39667" y1="82889" x2="19333" y2="86667"/>
                        <a14:backgroundMark x1="19333" y1="86667" x2="15000" y2="90667"/>
                        <a14:backgroundMark x1="39667" y1="30667" x2="39500" y2="7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610" y="2844799"/>
            <a:ext cx="3509433" cy="26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0797DEC-DA9A-4A96-89B8-9884834FE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99" y="1436354"/>
            <a:ext cx="6305680" cy="389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4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013CC57-6A29-401E-A1CF-4F393EF5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21" y="140563"/>
            <a:ext cx="10751758" cy="65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5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0" y="2967335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sz="5400" dirty="0">
                <a:solidFill>
                  <a:schemeClr val="bg1"/>
                </a:solidFill>
                <a:cs typeface="Arial" pitchFamily="34" charset="0"/>
              </a:rPr>
              <a:t>架構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55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>
            <a:extLst>
              <a:ext uri="{FF2B5EF4-FFF2-40B4-BE49-F238E27FC236}">
                <a16:creationId xmlns:a16="http://schemas.microsoft.com/office/drawing/2014/main" id="{CFDF3532-BF58-4EF6-8C3C-1023176F106F}"/>
              </a:ext>
            </a:extLst>
          </p:cNvPr>
          <p:cNvGrpSpPr/>
          <p:nvPr/>
        </p:nvGrpSpPr>
        <p:grpSpPr>
          <a:xfrm>
            <a:off x="895424" y="2289722"/>
            <a:ext cx="2114681" cy="2278556"/>
            <a:chOff x="786367" y="2428209"/>
            <a:chExt cx="2114681" cy="2278556"/>
          </a:xfrm>
        </p:grpSpPr>
        <p:sp>
          <p:nvSpPr>
            <p:cNvPr id="37" name="Right Triangle 17">
              <a:extLst>
                <a:ext uri="{FF2B5EF4-FFF2-40B4-BE49-F238E27FC236}">
                  <a16:creationId xmlns:a16="http://schemas.microsoft.com/office/drawing/2014/main" id="{B3E7830E-A2EB-4145-AEED-BED17217A282}"/>
                </a:ext>
              </a:extLst>
            </p:cNvPr>
            <p:cNvSpPr/>
            <p:nvPr/>
          </p:nvSpPr>
          <p:spPr>
            <a:xfrm>
              <a:off x="1439170" y="2428209"/>
              <a:ext cx="809079" cy="1162278"/>
            </a:xfrm>
            <a:custGeom>
              <a:avLst/>
              <a:gdLst/>
              <a:ahLst/>
              <a:cxnLst/>
              <a:rect l="l" t="t" r="r" b="b"/>
              <a:pathLst>
                <a:path w="2387678" h="3240000">
                  <a:moveTo>
                    <a:pt x="1645041" y="17032"/>
                  </a:moveTo>
                  <a:lnTo>
                    <a:pt x="2376264" y="17032"/>
                  </a:lnTo>
                  <a:lnTo>
                    <a:pt x="2376264" y="17033"/>
                  </a:lnTo>
                  <a:lnTo>
                    <a:pt x="1645042" y="17033"/>
                  </a:lnTo>
                  <a:close/>
                  <a:moveTo>
                    <a:pt x="0" y="17032"/>
                  </a:moveTo>
                  <a:lnTo>
                    <a:pt x="1379678" y="17032"/>
                  </a:lnTo>
                  <a:lnTo>
                    <a:pt x="1379678" y="996125"/>
                  </a:lnTo>
                  <a:lnTo>
                    <a:pt x="2376264" y="996125"/>
                  </a:lnTo>
                  <a:lnTo>
                    <a:pt x="2376264" y="3240000"/>
                  </a:lnTo>
                  <a:lnTo>
                    <a:pt x="0" y="3240000"/>
                  </a:lnTo>
                  <a:close/>
                  <a:moveTo>
                    <a:pt x="1498869" y="0"/>
                  </a:moveTo>
                  <a:lnTo>
                    <a:pt x="2387678" y="888809"/>
                  </a:lnTo>
                  <a:lnTo>
                    <a:pt x="1498869" y="888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4094AF6B-D2E4-4936-B4E4-5850C79F71DD}"/>
                </a:ext>
              </a:extLst>
            </p:cNvPr>
            <p:cNvSpPr txBox="1"/>
            <p:nvPr/>
          </p:nvSpPr>
          <p:spPr>
            <a:xfrm>
              <a:off x="786367" y="3783435"/>
              <a:ext cx="21146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PTT</a:t>
              </a:r>
              <a:r>
                <a:rPr lang="zh-TW" altLang="en-US" dirty="0"/>
                <a:t>電蝦版</a:t>
              </a:r>
              <a:endParaRPr lang="en-US" altLang="zh-TW" dirty="0"/>
            </a:p>
            <a:p>
              <a:pPr algn="ctr"/>
              <a:r>
                <a:rPr lang="en-US" altLang="zh-TW" dirty="0"/>
                <a:t>2018/1/1~2020/6/7</a:t>
              </a:r>
            </a:p>
            <a:p>
              <a:pPr algn="ctr"/>
              <a:r>
                <a:rPr lang="zh-TW" altLang="en-US" dirty="0"/>
                <a:t>所有資料</a:t>
              </a:r>
            </a:p>
          </p:txBody>
        </p:sp>
      </p:grpSp>
      <p:sp>
        <p:nvSpPr>
          <p:cNvPr id="42" name="箭號: 向右 41">
            <a:extLst>
              <a:ext uri="{FF2B5EF4-FFF2-40B4-BE49-F238E27FC236}">
                <a16:creationId xmlns:a16="http://schemas.microsoft.com/office/drawing/2014/main" id="{4E1EA167-844A-45E8-BC88-D9711E2C9382}"/>
              </a:ext>
            </a:extLst>
          </p:cNvPr>
          <p:cNvSpPr/>
          <p:nvPr/>
        </p:nvSpPr>
        <p:spPr>
          <a:xfrm>
            <a:off x="3700943" y="3106085"/>
            <a:ext cx="897622" cy="6458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647D8C08-EEE1-43EF-88A1-79BF7AE96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601" y="3099526"/>
            <a:ext cx="6096851" cy="704948"/>
          </a:xfrm>
          <a:prstGeom prst="rect">
            <a:avLst/>
          </a:prstGeom>
        </p:spPr>
      </p:pic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8DD94425-A65B-4B25-B3CA-655A6FB91538}"/>
              </a:ext>
            </a:extLst>
          </p:cNvPr>
          <p:cNvSpPr/>
          <p:nvPr/>
        </p:nvSpPr>
        <p:spPr>
          <a:xfrm>
            <a:off x="6182686" y="3057909"/>
            <a:ext cx="1164174" cy="4154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7CCC891-8F9F-4DFE-B3F4-88A6DC1F390C}"/>
              </a:ext>
            </a:extLst>
          </p:cNvPr>
          <p:cNvSpPr txBox="1"/>
          <p:nvPr/>
        </p:nvSpPr>
        <p:spPr>
          <a:xfrm>
            <a:off x="6843411" y="4106613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找出分類為</a:t>
            </a:r>
            <a:r>
              <a:rPr lang="en-US" altLang="zh-TW" dirty="0"/>
              <a:t>[</a:t>
            </a:r>
            <a:r>
              <a:rPr lang="zh-TW" altLang="en-US" dirty="0"/>
              <a:t>菜單</a:t>
            </a:r>
            <a:r>
              <a:rPr lang="en-US" altLang="zh-TW" dirty="0"/>
              <a:t>]</a:t>
            </a:r>
            <a:r>
              <a:rPr lang="zh-TW" altLang="en-US" dirty="0"/>
              <a:t>的文章</a:t>
            </a:r>
          </a:p>
        </p:txBody>
      </p:sp>
    </p:spTree>
    <p:extLst>
      <p:ext uri="{BB962C8B-B14F-4D97-AF65-F5344CB8AC3E}">
        <p14:creationId xmlns:p14="http://schemas.microsoft.com/office/powerpoint/2010/main" val="14013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26">
            <a:extLst>
              <a:ext uri="{FF2B5EF4-FFF2-40B4-BE49-F238E27FC236}">
                <a16:creationId xmlns:a16="http://schemas.microsoft.com/office/drawing/2014/main" id="{10FB6088-C207-4D92-B317-DA2310BABB18}"/>
              </a:ext>
            </a:extLst>
          </p:cNvPr>
          <p:cNvSpPr/>
          <p:nvPr/>
        </p:nvSpPr>
        <p:spPr>
          <a:xfrm>
            <a:off x="3940216" y="1300826"/>
            <a:ext cx="1639473" cy="1639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i3-9100F</a:t>
            </a:r>
          </a:p>
        </p:txBody>
      </p:sp>
      <p:grpSp>
        <p:nvGrpSpPr>
          <p:cNvPr id="17" name="Group 71">
            <a:extLst>
              <a:ext uri="{FF2B5EF4-FFF2-40B4-BE49-F238E27FC236}">
                <a16:creationId xmlns:a16="http://schemas.microsoft.com/office/drawing/2014/main" id="{C041B57A-EF8C-4474-BACA-B0C356CFFCA7}"/>
              </a:ext>
            </a:extLst>
          </p:cNvPr>
          <p:cNvGrpSpPr/>
          <p:nvPr/>
        </p:nvGrpSpPr>
        <p:grpSpPr>
          <a:xfrm>
            <a:off x="4877380" y="3915965"/>
            <a:ext cx="1681067" cy="1448849"/>
            <a:chOff x="3495656" y="3673860"/>
            <a:chExt cx="1741367" cy="1741367"/>
          </a:xfrm>
        </p:grpSpPr>
        <p:sp>
          <p:nvSpPr>
            <p:cNvPr id="18" name="Oval 54">
              <a:extLst>
                <a:ext uri="{FF2B5EF4-FFF2-40B4-BE49-F238E27FC236}">
                  <a16:creationId xmlns:a16="http://schemas.microsoft.com/office/drawing/2014/main" id="{FA31A882-AEA8-42E3-8F96-7CBA95A18E92}"/>
                </a:ext>
              </a:extLst>
            </p:cNvPr>
            <p:cNvSpPr/>
            <p:nvPr/>
          </p:nvSpPr>
          <p:spPr>
            <a:xfrm>
              <a:off x="3495656" y="367386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DDR4-2666</a:t>
              </a:r>
            </a:p>
          </p:txBody>
        </p:sp>
        <p:sp>
          <p:nvSpPr>
            <p:cNvPr id="24" name="Freeform: Shape 38">
              <a:extLst>
                <a:ext uri="{FF2B5EF4-FFF2-40B4-BE49-F238E27FC236}">
                  <a16:creationId xmlns:a16="http://schemas.microsoft.com/office/drawing/2014/main" id="{30A47A67-F3FE-4692-AE0F-F88D280859E9}"/>
                </a:ext>
              </a:extLst>
            </p:cNvPr>
            <p:cNvSpPr/>
            <p:nvPr/>
          </p:nvSpPr>
          <p:spPr>
            <a:xfrm>
              <a:off x="4533987" y="4767511"/>
              <a:ext cx="3621" cy="43447"/>
            </a:xfrm>
            <a:custGeom>
              <a:avLst/>
              <a:gdLst>
                <a:gd name="connsiteX0" fmla="*/ 0 w 0"/>
                <a:gd name="connsiteY0" fmla="*/ 74951 h 70267"/>
                <a:gd name="connsiteX1" fmla="*/ 0 w 0"/>
                <a:gd name="connsiteY1" fmla="*/ 0 h 70267"/>
                <a:gd name="connsiteX2" fmla="*/ 0 w 0"/>
                <a:gd name="connsiteY2" fmla="*/ 74951 h 7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70267">
                  <a:moveTo>
                    <a:pt x="0" y="74951"/>
                  </a:moveTo>
                  <a:cubicBezTo>
                    <a:pt x="0" y="49773"/>
                    <a:pt x="0" y="25179"/>
                    <a:pt x="0" y="0"/>
                  </a:cubicBezTo>
                  <a:cubicBezTo>
                    <a:pt x="5856" y="25179"/>
                    <a:pt x="5856" y="50358"/>
                    <a:pt x="0" y="74951"/>
                  </a:cubicBezTo>
                  <a:close/>
                </a:path>
              </a:pathLst>
            </a:custGeom>
            <a:solidFill>
              <a:srgbClr val="C09679"/>
            </a:solidFill>
            <a:ln w="585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Oval 55">
            <a:extLst>
              <a:ext uri="{FF2B5EF4-FFF2-40B4-BE49-F238E27FC236}">
                <a16:creationId xmlns:a16="http://schemas.microsoft.com/office/drawing/2014/main" id="{FA4F3653-6F41-48CB-94CA-AF1D4056C3A5}"/>
              </a:ext>
            </a:extLst>
          </p:cNvPr>
          <p:cNvSpPr/>
          <p:nvPr/>
        </p:nvSpPr>
        <p:spPr>
          <a:xfrm>
            <a:off x="9885026" y="2918009"/>
            <a:ext cx="1616279" cy="952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WD </a:t>
            </a:r>
            <a:r>
              <a:rPr lang="zh-TW" altLang="en-US" dirty="0">
                <a:solidFill>
                  <a:schemeClr val="tx1"/>
                </a:solidFill>
              </a:rPr>
              <a:t>藍標 </a:t>
            </a:r>
            <a:r>
              <a:rPr lang="en-US" dirty="0">
                <a:solidFill>
                  <a:schemeClr val="tx1"/>
                </a:solidFill>
              </a:rPr>
              <a:t>SN550</a:t>
            </a:r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2AA8ABC3-83C9-4998-A453-2778071B376A}"/>
              </a:ext>
            </a:extLst>
          </p:cNvPr>
          <p:cNvSpPr/>
          <p:nvPr/>
        </p:nvSpPr>
        <p:spPr>
          <a:xfrm>
            <a:off x="6411855" y="2870913"/>
            <a:ext cx="1604038" cy="12321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B365M-K</a:t>
            </a:r>
          </a:p>
        </p:txBody>
      </p:sp>
      <p:sp>
        <p:nvSpPr>
          <p:cNvPr id="47" name="Oval 53">
            <a:extLst>
              <a:ext uri="{FF2B5EF4-FFF2-40B4-BE49-F238E27FC236}">
                <a16:creationId xmlns:a16="http://schemas.microsoft.com/office/drawing/2014/main" id="{3BABC6AC-4C87-4014-B9C8-942DFE80C671}"/>
              </a:ext>
            </a:extLst>
          </p:cNvPr>
          <p:cNvSpPr/>
          <p:nvPr/>
        </p:nvSpPr>
        <p:spPr>
          <a:xfrm>
            <a:off x="9607778" y="4786705"/>
            <a:ext cx="2069696" cy="14016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GTX1660S-O6G</a:t>
            </a:r>
          </a:p>
        </p:txBody>
      </p:sp>
      <p:cxnSp>
        <p:nvCxnSpPr>
          <p:cNvPr id="52" name="Straight Connector 75">
            <a:extLst>
              <a:ext uri="{FF2B5EF4-FFF2-40B4-BE49-F238E27FC236}">
                <a16:creationId xmlns:a16="http://schemas.microsoft.com/office/drawing/2014/main" id="{6F8612BC-E51A-439F-9B01-9E0289D072FB}"/>
              </a:ext>
            </a:extLst>
          </p:cNvPr>
          <p:cNvCxnSpPr>
            <a:cxnSpLocks/>
            <a:stCxn id="12" idx="7"/>
            <a:endCxn id="59" idx="2"/>
          </p:cNvCxnSpPr>
          <p:nvPr/>
        </p:nvCxnSpPr>
        <p:spPr>
          <a:xfrm flipV="1">
            <a:off x="5339594" y="1338861"/>
            <a:ext cx="1173284" cy="202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79">
            <a:extLst>
              <a:ext uri="{FF2B5EF4-FFF2-40B4-BE49-F238E27FC236}">
                <a16:creationId xmlns:a16="http://schemas.microsoft.com/office/drawing/2014/main" id="{8B8B71DB-2267-4D6B-8666-146B7F11399C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4759953" y="2940299"/>
            <a:ext cx="957961" cy="975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83">
            <a:extLst>
              <a:ext uri="{FF2B5EF4-FFF2-40B4-BE49-F238E27FC236}">
                <a16:creationId xmlns:a16="http://schemas.microsoft.com/office/drawing/2014/main" id="{F29F3082-70C5-434C-BB5B-E174F980B088}"/>
              </a:ext>
            </a:extLst>
          </p:cNvPr>
          <p:cNvCxnSpPr>
            <a:cxnSpLocks/>
            <a:stCxn id="62" idx="4"/>
            <a:endCxn id="60" idx="7"/>
          </p:cNvCxnSpPr>
          <p:nvPr/>
        </p:nvCxnSpPr>
        <p:spPr>
          <a:xfrm flipH="1">
            <a:off x="7151585" y="5096228"/>
            <a:ext cx="709951" cy="1352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86">
            <a:extLst>
              <a:ext uri="{FF2B5EF4-FFF2-40B4-BE49-F238E27FC236}">
                <a16:creationId xmlns:a16="http://schemas.microsoft.com/office/drawing/2014/main" id="{7C061D2C-8335-4E89-90AC-D213FE8FBD7A}"/>
              </a:ext>
            </a:extLst>
          </p:cNvPr>
          <p:cNvCxnSpPr>
            <a:cxnSpLocks/>
            <a:stCxn id="26" idx="4"/>
            <a:endCxn id="47" idx="0"/>
          </p:cNvCxnSpPr>
          <p:nvPr/>
        </p:nvCxnSpPr>
        <p:spPr>
          <a:xfrm flipH="1">
            <a:off x="10642626" y="3870760"/>
            <a:ext cx="50540" cy="9159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89">
            <a:extLst>
              <a:ext uri="{FF2B5EF4-FFF2-40B4-BE49-F238E27FC236}">
                <a16:creationId xmlns:a16="http://schemas.microsoft.com/office/drawing/2014/main" id="{A6ABEBE3-9C35-49E4-A216-480876AAB7BC}"/>
              </a:ext>
            </a:extLst>
          </p:cNvPr>
          <p:cNvCxnSpPr>
            <a:cxnSpLocks/>
            <a:stCxn id="33" idx="3"/>
            <a:endCxn id="18" idx="7"/>
          </p:cNvCxnSpPr>
          <p:nvPr/>
        </p:nvCxnSpPr>
        <p:spPr>
          <a:xfrm flipH="1">
            <a:off x="6312260" y="3922648"/>
            <a:ext cx="334501" cy="205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93">
            <a:extLst>
              <a:ext uri="{FF2B5EF4-FFF2-40B4-BE49-F238E27FC236}">
                <a16:creationId xmlns:a16="http://schemas.microsoft.com/office/drawing/2014/main" id="{4DCC4827-99C5-4F76-A9E9-A32F8E67C021}"/>
              </a:ext>
            </a:extLst>
          </p:cNvPr>
          <p:cNvCxnSpPr>
            <a:cxnSpLocks/>
            <a:stCxn id="26" idx="1"/>
            <a:endCxn id="65" idx="6"/>
          </p:cNvCxnSpPr>
          <p:nvPr/>
        </p:nvCxnSpPr>
        <p:spPr>
          <a:xfrm flipH="1" flipV="1">
            <a:off x="8488890" y="2437995"/>
            <a:ext cx="1632835" cy="619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103">
            <a:extLst>
              <a:ext uri="{FF2B5EF4-FFF2-40B4-BE49-F238E27FC236}">
                <a16:creationId xmlns:a16="http://schemas.microsoft.com/office/drawing/2014/main" id="{C6808E6E-BBF3-47F5-B569-C505A8FA1A82}"/>
              </a:ext>
            </a:extLst>
          </p:cNvPr>
          <p:cNvCxnSpPr>
            <a:cxnSpLocks/>
            <a:stCxn id="47" idx="1"/>
            <a:endCxn id="63" idx="5"/>
          </p:cNvCxnSpPr>
          <p:nvPr/>
        </p:nvCxnSpPr>
        <p:spPr>
          <a:xfrm flipH="1" flipV="1">
            <a:off x="8999175" y="3794418"/>
            <a:ext cx="911703" cy="1197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110">
            <a:extLst>
              <a:ext uri="{FF2B5EF4-FFF2-40B4-BE49-F238E27FC236}">
                <a16:creationId xmlns:a16="http://schemas.microsoft.com/office/drawing/2014/main" id="{F2F64727-B743-4CBB-A312-EE78EEB984D8}"/>
              </a:ext>
            </a:extLst>
          </p:cNvPr>
          <p:cNvSpPr/>
          <p:nvPr/>
        </p:nvSpPr>
        <p:spPr>
          <a:xfrm>
            <a:off x="6512878" y="1186228"/>
            <a:ext cx="305266" cy="305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111">
            <a:extLst>
              <a:ext uri="{FF2B5EF4-FFF2-40B4-BE49-F238E27FC236}">
                <a16:creationId xmlns:a16="http://schemas.microsoft.com/office/drawing/2014/main" id="{B32938B5-ACAE-412C-8E69-9CAA977CE165}"/>
              </a:ext>
            </a:extLst>
          </p:cNvPr>
          <p:cNvSpPr/>
          <p:nvPr/>
        </p:nvSpPr>
        <p:spPr>
          <a:xfrm>
            <a:off x="7021106" y="6426154"/>
            <a:ext cx="152866" cy="1528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112">
            <a:extLst>
              <a:ext uri="{FF2B5EF4-FFF2-40B4-BE49-F238E27FC236}">
                <a16:creationId xmlns:a16="http://schemas.microsoft.com/office/drawing/2014/main" id="{95889E4D-BA09-42EB-BDDE-BF6939B5C433}"/>
              </a:ext>
            </a:extLst>
          </p:cNvPr>
          <p:cNvSpPr/>
          <p:nvPr/>
        </p:nvSpPr>
        <p:spPr>
          <a:xfrm>
            <a:off x="3361267" y="3543415"/>
            <a:ext cx="219482" cy="2194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113">
            <a:extLst>
              <a:ext uri="{FF2B5EF4-FFF2-40B4-BE49-F238E27FC236}">
                <a16:creationId xmlns:a16="http://schemas.microsoft.com/office/drawing/2014/main" id="{554ECE64-3719-4BCE-BE4F-EB54245183A7}"/>
              </a:ext>
            </a:extLst>
          </p:cNvPr>
          <p:cNvSpPr/>
          <p:nvPr/>
        </p:nvSpPr>
        <p:spPr>
          <a:xfrm>
            <a:off x="7748758" y="4870672"/>
            <a:ext cx="225556" cy="2255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114">
            <a:extLst>
              <a:ext uri="{FF2B5EF4-FFF2-40B4-BE49-F238E27FC236}">
                <a16:creationId xmlns:a16="http://schemas.microsoft.com/office/drawing/2014/main" id="{72101E7E-832E-4219-9F89-B281710F2497}"/>
              </a:ext>
            </a:extLst>
          </p:cNvPr>
          <p:cNvSpPr/>
          <p:nvPr/>
        </p:nvSpPr>
        <p:spPr>
          <a:xfrm>
            <a:off x="8811835" y="3607078"/>
            <a:ext cx="219482" cy="2194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115">
            <a:extLst>
              <a:ext uri="{FF2B5EF4-FFF2-40B4-BE49-F238E27FC236}">
                <a16:creationId xmlns:a16="http://schemas.microsoft.com/office/drawing/2014/main" id="{5617377D-8CF8-4BFA-BA0E-94C2948844DF}"/>
              </a:ext>
            </a:extLst>
          </p:cNvPr>
          <p:cNvSpPr/>
          <p:nvPr/>
        </p:nvSpPr>
        <p:spPr>
          <a:xfrm>
            <a:off x="9255244" y="1404172"/>
            <a:ext cx="219482" cy="2194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116">
            <a:extLst>
              <a:ext uri="{FF2B5EF4-FFF2-40B4-BE49-F238E27FC236}">
                <a16:creationId xmlns:a16="http://schemas.microsoft.com/office/drawing/2014/main" id="{35434989-AB7D-4163-B99C-A88DCF62B537}"/>
              </a:ext>
            </a:extLst>
          </p:cNvPr>
          <p:cNvSpPr/>
          <p:nvPr/>
        </p:nvSpPr>
        <p:spPr>
          <a:xfrm>
            <a:off x="8332700" y="2359900"/>
            <a:ext cx="156190" cy="156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119">
            <a:extLst>
              <a:ext uri="{FF2B5EF4-FFF2-40B4-BE49-F238E27FC236}">
                <a16:creationId xmlns:a16="http://schemas.microsoft.com/office/drawing/2014/main" id="{D2FCAA9F-7963-4A36-8286-4FEDF8E1E815}"/>
              </a:ext>
            </a:extLst>
          </p:cNvPr>
          <p:cNvCxnSpPr>
            <a:cxnSpLocks/>
            <a:stCxn id="61" idx="4"/>
          </p:cNvCxnSpPr>
          <p:nvPr/>
        </p:nvCxnSpPr>
        <p:spPr>
          <a:xfrm>
            <a:off x="3471008" y="3762897"/>
            <a:ext cx="764000" cy="1448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24">
            <a:extLst>
              <a:ext uri="{FF2B5EF4-FFF2-40B4-BE49-F238E27FC236}">
                <a16:creationId xmlns:a16="http://schemas.microsoft.com/office/drawing/2014/main" id="{E3BF5839-9834-4E01-BC93-81B5721A76A3}"/>
              </a:ext>
            </a:extLst>
          </p:cNvPr>
          <p:cNvCxnSpPr>
            <a:cxnSpLocks/>
            <a:stCxn id="12" idx="3"/>
            <a:endCxn id="61" idx="0"/>
          </p:cNvCxnSpPr>
          <p:nvPr/>
        </p:nvCxnSpPr>
        <p:spPr>
          <a:xfrm flipH="1">
            <a:off x="3471008" y="2700204"/>
            <a:ext cx="709303" cy="843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29">
            <a:extLst>
              <a:ext uri="{FF2B5EF4-FFF2-40B4-BE49-F238E27FC236}">
                <a16:creationId xmlns:a16="http://schemas.microsoft.com/office/drawing/2014/main" id="{62350C39-DA9A-4104-B52E-8724B04E3AE9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4315439" y="5152635"/>
            <a:ext cx="808128" cy="2045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32">
            <a:extLst>
              <a:ext uri="{FF2B5EF4-FFF2-40B4-BE49-F238E27FC236}">
                <a16:creationId xmlns:a16="http://schemas.microsoft.com/office/drawing/2014/main" id="{73A62FA9-A33E-46E2-A2DA-0E2DA93535C1}"/>
              </a:ext>
            </a:extLst>
          </p:cNvPr>
          <p:cNvCxnSpPr>
            <a:cxnSpLocks/>
            <a:stCxn id="62" idx="2"/>
            <a:endCxn id="18" idx="6"/>
          </p:cNvCxnSpPr>
          <p:nvPr/>
        </p:nvCxnSpPr>
        <p:spPr>
          <a:xfrm flipH="1" flipV="1">
            <a:off x="6558447" y="4640390"/>
            <a:ext cx="1190311" cy="343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136">
            <a:extLst>
              <a:ext uri="{FF2B5EF4-FFF2-40B4-BE49-F238E27FC236}">
                <a16:creationId xmlns:a16="http://schemas.microsoft.com/office/drawing/2014/main" id="{E224AE37-29C4-4003-8C7E-A5367942353E}"/>
              </a:ext>
            </a:extLst>
          </p:cNvPr>
          <p:cNvCxnSpPr>
            <a:cxnSpLocks/>
            <a:stCxn id="62" idx="6"/>
            <a:endCxn id="47" idx="2"/>
          </p:cNvCxnSpPr>
          <p:nvPr/>
        </p:nvCxnSpPr>
        <p:spPr>
          <a:xfrm>
            <a:off x="7974314" y="4983450"/>
            <a:ext cx="1633464" cy="5041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41">
            <a:extLst>
              <a:ext uri="{FF2B5EF4-FFF2-40B4-BE49-F238E27FC236}">
                <a16:creationId xmlns:a16="http://schemas.microsoft.com/office/drawing/2014/main" id="{25597A21-6ACA-4D49-B6ED-E2C804D5A499}"/>
              </a:ext>
            </a:extLst>
          </p:cNvPr>
          <p:cNvCxnSpPr>
            <a:cxnSpLocks/>
            <a:stCxn id="65" idx="3"/>
            <a:endCxn id="33" idx="7"/>
          </p:cNvCxnSpPr>
          <p:nvPr/>
        </p:nvCxnSpPr>
        <p:spPr>
          <a:xfrm flipH="1">
            <a:off x="7780987" y="2493217"/>
            <a:ext cx="574586" cy="558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42">
            <a:extLst>
              <a:ext uri="{FF2B5EF4-FFF2-40B4-BE49-F238E27FC236}">
                <a16:creationId xmlns:a16="http://schemas.microsoft.com/office/drawing/2014/main" id="{37FED06D-E1CF-4F2F-99FA-42A562C5A0BF}"/>
              </a:ext>
            </a:extLst>
          </p:cNvPr>
          <p:cNvCxnSpPr>
            <a:cxnSpLocks/>
            <a:stCxn id="65" idx="3"/>
            <a:endCxn id="33" idx="7"/>
          </p:cNvCxnSpPr>
          <p:nvPr/>
        </p:nvCxnSpPr>
        <p:spPr>
          <a:xfrm flipH="1">
            <a:off x="7780987" y="2493217"/>
            <a:ext cx="574586" cy="558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9">
            <a:extLst>
              <a:ext uri="{FF2B5EF4-FFF2-40B4-BE49-F238E27FC236}">
                <a16:creationId xmlns:a16="http://schemas.microsoft.com/office/drawing/2014/main" id="{9752425C-1A63-4397-9D17-D77BE160A139}"/>
              </a:ext>
            </a:extLst>
          </p:cNvPr>
          <p:cNvCxnSpPr>
            <a:cxnSpLocks/>
            <a:stCxn id="64" idx="2"/>
            <a:endCxn id="59" idx="6"/>
          </p:cNvCxnSpPr>
          <p:nvPr/>
        </p:nvCxnSpPr>
        <p:spPr>
          <a:xfrm flipH="1" flipV="1">
            <a:off x="6818144" y="1338861"/>
            <a:ext cx="2437100" cy="175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50">
            <a:extLst>
              <a:ext uri="{FF2B5EF4-FFF2-40B4-BE49-F238E27FC236}">
                <a16:creationId xmlns:a16="http://schemas.microsoft.com/office/drawing/2014/main" id="{B7815E0C-7A9B-4A6F-B041-07BCDFF5728E}"/>
              </a:ext>
            </a:extLst>
          </p:cNvPr>
          <p:cNvCxnSpPr>
            <a:cxnSpLocks/>
            <a:stCxn id="59" idx="4"/>
            <a:endCxn id="33" idx="0"/>
          </p:cNvCxnSpPr>
          <p:nvPr/>
        </p:nvCxnSpPr>
        <p:spPr>
          <a:xfrm>
            <a:off x="6665511" y="1491494"/>
            <a:ext cx="548363" cy="1379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165">
            <a:extLst>
              <a:ext uri="{FF2B5EF4-FFF2-40B4-BE49-F238E27FC236}">
                <a16:creationId xmlns:a16="http://schemas.microsoft.com/office/drawing/2014/main" id="{91FE1382-323D-41AA-9D79-3D61239A05CE}"/>
              </a:ext>
            </a:extLst>
          </p:cNvPr>
          <p:cNvCxnSpPr>
            <a:cxnSpLocks/>
            <a:stCxn id="64" idx="3"/>
            <a:endCxn id="65" idx="7"/>
          </p:cNvCxnSpPr>
          <p:nvPr/>
        </p:nvCxnSpPr>
        <p:spPr>
          <a:xfrm flipH="1">
            <a:off x="8466017" y="1591512"/>
            <a:ext cx="821369" cy="791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68">
            <a:extLst>
              <a:ext uri="{FF2B5EF4-FFF2-40B4-BE49-F238E27FC236}">
                <a16:creationId xmlns:a16="http://schemas.microsoft.com/office/drawing/2014/main" id="{56F554DC-14AC-45F6-935B-20BE7DE318C2}"/>
              </a:ext>
            </a:extLst>
          </p:cNvPr>
          <p:cNvCxnSpPr>
            <a:cxnSpLocks/>
            <a:stCxn id="65" idx="1"/>
            <a:endCxn id="59" idx="5"/>
          </p:cNvCxnSpPr>
          <p:nvPr/>
        </p:nvCxnSpPr>
        <p:spPr>
          <a:xfrm flipH="1" flipV="1">
            <a:off x="6773439" y="1446789"/>
            <a:ext cx="1582134" cy="935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71">
            <a:extLst>
              <a:ext uri="{FF2B5EF4-FFF2-40B4-BE49-F238E27FC236}">
                <a16:creationId xmlns:a16="http://schemas.microsoft.com/office/drawing/2014/main" id="{22E86BBF-15C9-4F51-9AD1-F5D318234337}"/>
              </a:ext>
            </a:extLst>
          </p:cNvPr>
          <p:cNvCxnSpPr>
            <a:cxnSpLocks/>
            <a:stCxn id="12" idx="6"/>
            <a:endCxn id="33" idx="1"/>
          </p:cNvCxnSpPr>
          <p:nvPr/>
        </p:nvCxnSpPr>
        <p:spPr>
          <a:xfrm>
            <a:off x="5579689" y="2120563"/>
            <a:ext cx="1067072" cy="930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79">
            <a:extLst>
              <a:ext uri="{FF2B5EF4-FFF2-40B4-BE49-F238E27FC236}">
                <a16:creationId xmlns:a16="http://schemas.microsoft.com/office/drawing/2014/main" id="{CED5E68F-A584-48D1-A3A4-4E45F6324F78}"/>
              </a:ext>
            </a:extLst>
          </p:cNvPr>
          <p:cNvCxnSpPr>
            <a:cxnSpLocks/>
            <a:stCxn id="88" idx="6"/>
            <a:endCxn id="47" idx="3"/>
          </p:cNvCxnSpPr>
          <p:nvPr/>
        </p:nvCxnSpPr>
        <p:spPr>
          <a:xfrm flipV="1">
            <a:off x="8983591" y="5983124"/>
            <a:ext cx="927287" cy="283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195">
            <a:extLst>
              <a:ext uri="{FF2B5EF4-FFF2-40B4-BE49-F238E27FC236}">
                <a16:creationId xmlns:a16="http://schemas.microsoft.com/office/drawing/2014/main" id="{0BD2244B-5435-492E-911F-F2FCAF044316}"/>
              </a:ext>
            </a:extLst>
          </p:cNvPr>
          <p:cNvCxnSpPr>
            <a:cxnSpLocks/>
            <a:stCxn id="18" idx="5"/>
            <a:endCxn id="60" idx="1"/>
          </p:cNvCxnSpPr>
          <p:nvPr/>
        </p:nvCxnSpPr>
        <p:spPr>
          <a:xfrm>
            <a:off x="6312260" y="5152635"/>
            <a:ext cx="731233" cy="1295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98">
            <a:extLst>
              <a:ext uri="{FF2B5EF4-FFF2-40B4-BE49-F238E27FC236}">
                <a16:creationId xmlns:a16="http://schemas.microsoft.com/office/drawing/2014/main" id="{61926F80-0D43-4ED9-898C-7C57D7BD7668}"/>
              </a:ext>
            </a:extLst>
          </p:cNvPr>
          <p:cNvCxnSpPr>
            <a:cxnSpLocks/>
            <a:endCxn id="60" idx="3"/>
          </p:cNvCxnSpPr>
          <p:nvPr/>
        </p:nvCxnSpPr>
        <p:spPr>
          <a:xfrm>
            <a:off x="4693267" y="5803188"/>
            <a:ext cx="2350226" cy="753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204">
            <a:extLst>
              <a:ext uri="{FF2B5EF4-FFF2-40B4-BE49-F238E27FC236}">
                <a16:creationId xmlns:a16="http://schemas.microsoft.com/office/drawing/2014/main" id="{3EDAFE73-E1C7-438C-94F0-F45304A2EDCE}"/>
              </a:ext>
            </a:extLst>
          </p:cNvPr>
          <p:cNvCxnSpPr>
            <a:cxnSpLocks/>
            <a:stCxn id="18" idx="1"/>
            <a:endCxn id="61" idx="6"/>
          </p:cNvCxnSpPr>
          <p:nvPr/>
        </p:nvCxnSpPr>
        <p:spPr>
          <a:xfrm flipH="1" flipV="1">
            <a:off x="3580749" y="3653156"/>
            <a:ext cx="1542818" cy="474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207">
            <a:extLst>
              <a:ext uri="{FF2B5EF4-FFF2-40B4-BE49-F238E27FC236}">
                <a16:creationId xmlns:a16="http://schemas.microsoft.com/office/drawing/2014/main" id="{5FE9D2B8-2AC8-4935-AE64-6D5EC31A5563}"/>
              </a:ext>
            </a:extLst>
          </p:cNvPr>
          <p:cNvCxnSpPr>
            <a:cxnSpLocks/>
            <a:stCxn id="26" idx="2"/>
            <a:endCxn id="63" idx="7"/>
          </p:cNvCxnSpPr>
          <p:nvPr/>
        </p:nvCxnSpPr>
        <p:spPr>
          <a:xfrm flipH="1">
            <a:off x="8999175" y="3394385"/>
            <a:ext cx="885851" cy="244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212">
            <a:extLst>
              <a:ext uri="{FF2B5EF4-FFF2-40B4-BE49-F238E27FC236}">
                <a16:creationId xmlns:a16="http://schemas.microsoft.com/office/drawing/2014/main" id="{D39CEA14-6985-4E8F-B68C-423C502F907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583308" y="4018326"/>
            <a:ext cx="278228" cy="852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18">
            <a:extLst>
              <a:ext uri="{FF2B5EF4-FFF2-40B4-BE49-F238E27FC236}">
                <a16:creationId xmlns:a16="http://schemas.microsoft.com/office/drawing/2014/main" id="{6F6928F0-1A48-402D-9342-E2BFE702E88C}"/>
              </a:ext>
            </a:extLst>
          </p:cNvPr>
          <p:cNvCxnSpPr>
            <a:cxnSpLocks/>
            <a:stCxn id="64" idx="5"/>
            <a:endCxn id="26" idx="0"/>
          </p:cNvCxnSpPr>
          <p:nvPr/>
        </p:nvCxnSpPr>
        <p:spPr>
          <a:xfrm>
            <a:off x="9442584" y="1591512"/>
            <a:ext cx="1250582" cy="1326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225">
            <a:extLst>
              <a:ext uri="{FF2B5EF4-FFF2-40B4-BE49-F238E27FC236}">
                <a16:creationId xmlns:a16="http://schemas.microsoft.com/office/drawing/2014/main" id="{93FD5B8C-AFCA-44CF-9029-110C551DAC7A}"/>
              </a:ext>
            </a:extLst>
          </p:cNvPr>
          <p:cNvCxnSpPr>
            <a:cxnSpLocks/>
            <a:stCxn id="33" idx="6"/>
            <a:endCxn id="63" idx="2"/>
          </p:cNvCxnSpPr>
          <p:nvPr/>
        </p:nvCxnSpPr>
        <p:spPr>
          <a:xfrm>
            <a:off x="8015893" y="3487005"/>
            <a:ext cx="795942" cy="229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230">
            <a:extLst>
              <a:ext uri="{FF2B5EF4-FFF2-40B4-BE49-F238E27FC236}">
                <a16:creationId xmlns:a16="http://schemas.microsoft.com/office/drawing/2014/main" id="{02120118-DF62-4198-B915-69E084DFAA68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7941282" y="3794418"/>
            <a:ext cx="902695" cy="1109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240">
            <a:extLst>
              <a:ext uri="{FF2B5EF4-FFF2-40B4-BE49-F238E27FC236}">
                <a16:creationId xmlns:a16="http://schemas.microsoft.com/office/drawing/2014/main" id="{9E63E780-926F-44DF-9BF5-BDEDD391E066}"/>
              </a:ext>
            </a:extLst>
          </p:cNvPr>
          <p:cNvSpPr/>
          <p:nvPr/>
        </p:nvSpPr>
        <p:spPr>
          <a:xfrm>
            <a:off x="8827401" y="6188397"/>
            <a:ext cx="156190" cy="156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242">
            <a:extLst>
              <a:ext uri="{FF2B5EF4-FFF2-40B4-BE49-F238E27FC236}">
                <a16:creationId xmlns:a16="http://schemas.microsoft.com/office/drawing/2014/main" id="{6965882C-FE78-4916-9052-8253BE7EAD21}"/>
              </a:ext>
            </a:extLst>
          </p:cNvPr>
          <p:cNvCxnSpPr>
            <a:cxnSpLocks/>
            <a:stCxn id="88" idx="1"/>
            <a:endCxn id="62" idx="5"/>
          </p:cNvCxnSpPr>
          <p:nvPr/>
        </p:nvCxnSpPr>
        <p:spPr>
          <a:xfrm flipH="1" flipV="1">
            <a:off x="7941282" y="5063196"/>
            <a:ext cx="908992" cy="1148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45">
            <a:extLst>
              <a:ext uri="{FF2B5EF4-FFF2-40B4-BE49-F238E27FC236}">
                <a16:creationId xmlns:a16="http://schemas.microsoft.com/office/drawing/2014/main" id="{5434CC84-6A43-49E0-BF9A-5A3F67ECE74C}"/>
              </a:ext>
            </a:extLst>
          </p:cNvPr>
          <p:cNvCxnSpPr>
            <a:cxnSpLocks/>
            <a:stCxn id="88" idx="3"/>
            <a:endCxn id="60" idx="5"/>
          </p:cNvCxnSpPr>
          <p:nvPr/>
        </p:nvCxnSpPr>
        <p:spPr>
          <a:xfrm flipH="1">
            <a:off x="7151585" y="6321714"/>
            <a:ext cx="1698689" cy="234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323">
            <a:extLst>
              <a:ext uri="{FF2B5EF4-FFF2-40B4-BE49-F238E27FC236}">
                <a16:creationId xmlns:a16="http://schemas.microsoft.com/office/drawing/2014/main" id="{D4444082-FD0D-43AC-8837-5E415D469853}"/>
              </a:ext>
            </a:extLst>
          </p:cNvPr>
          <p:cNvCxnSpPr>
            <a:cxnSpLocks/>
            <a:stCxn id="65" idx="4"/>
            <a:endCxn id="63" idx="0"/>
          </p:cNvCxnSpPr>
          <p:nvPr/>
        </p:nvCxnSpPr>
        <p:spPr>
          <a:xfrm>
            <a:off x="8410795" y="2516090"/>
            <a:ext cx="510781" cy="1090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12">
            <a:extLst>
              <a:ext uri="{FF2B5EF4-FFF2-40B4-BE49-F238E27FC236}">
                <a16:creationId xmlns:a16="http://schemas.microsoft.com/office/drawing/2014/main" id="{A606D7F7-E35C-4004-8E16-D8F3ED908057}"/>
              </a:ext>
            </a:extLst>
          </p:cNvPr>
          <p:cNvSpPr/>
          <p:nvPr/>
        </p:nvSpPr>
        <p:spPr>
          <a:xfrm>
            <a:off x="4109162" y="5188001"/>
            <a:ext cx="689784" cy="6981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11970292-45B8-4B41-9B9C-DBB54172BEC8}"/>
              </a:ext>
            </a:extLst>
          </p:cNvPr>
          <p:cNvSpPr txBox="1"/>
          <p:nvPr/>
        </p:nvSpPr>
        <p:spPr>
          <a:xfrm>
            <a:off x="1100752" y="14068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建成一社群網路圖</a:t>
            </a:r>
          </a:p>
        </p:txBody>
      </p:sp>
    </p:spTree>
    <p:extLst>
      <p:ext uri="{BB962C8B-B14F-4D97-AF65-F5344CB8AC3E}">
        <p14:creationId xmlns:p14="http://schemas.microsoft.com/office/powerpoint/2010/main" val="143572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箭號: 向右 41">
            <a:extLst>
              <a:ext uri="{FF2B5EF4-FFF2-40B4-BE49-F238E27FC236}">
                <a16:creationId xmlns:a16="http://schemas.microsoft.com/office/drawing/2014/main" id="{4E1EA167-844A-45E8-BC88-D9711E2C9382}"/>
              </a:ext>
            </a:extLst>
          </p:cNvPr>
          <p:cNvSpPr/>
          <p:nvPr/>
        </p:nvSpPr>
        <p:spPr>
          <a:xfrm>
            <a:off x="5026404" y="3106085"/>
            <a:ext cx="897622" cy="6458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4531A3B-F208-4CC5-AF15-8274FEB028A4}"/>
              </a:ext>
            </a:extLst>
          </p:cNvPr>
          <p:cNvSpPr/>
          <p:nvPr/>
        </p:nvSpPr>
        <p:spPr>
          <a:xfrm>
            <a:off x="922789" y="1874938"/>
            <a:ext cx="3305262" cy="9962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利用</a:t>
            </a:r>
            <a:r>
              <a:rPr lang="en-US" altLang="zh-TW" dirty="0"/>
              <a:t>closeness</a:t>
            </a:r>
            <a:r>
              <a:rPr lang="zh-TW" altLang="en-US" dirty="0"/>
              <a:t> </a:t>
            </a:r>
            <a:r>
              <a:rPr lang="en-US" altLang="zh-TW" dirty="0"/>
              <a:t>centrality</a:t>
            </a:r>
          </a:p>
          <a:p>
            <a:pPr algn="ctr"/>
            <a:r>
              <a:rPr lang="zh-TW" altLang="en-US" dirty="0"/>
              <a:t>找出較受到大家所關注</a:t>
            </a:r>
            <a:r>
              <a:rPr lang="en-US" altLang="zh-TW" dirty="0"/>
              <a:t>node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888B3EF-2CFC-44BE-9EEC-04674AF075AC}"/>
              </a:ext>
            </a:extLst>
          </p:cNvPr>
          <p:cNvSpPr/>
          <p:nvPr/>
        </p:nvSpPr>
        <p:spPr>
          <a:xfrm>
            <a:off x="1077985" y="3751915"/>
            <a:ext cx="2994870" cy="996254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en-US" altLang="zh-TW" dirty="0">
                <a:solidFill>
                  <a:schemeClr val="tx1"/>
                </a:solidFill>
              </a:rPr>
              <a:t>Maximum Clique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找出適合的搭配組合</a:t>
            </a:r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94E11C55-D547-4621-8DB4-76ECFADB1A80}"/>
              </a:ext>
            </a:extLst>
          </p:cNvPr>
          <p:cNvGrpSpPr/>
          <p:nvPr/>
        </p:nvGrpSpPr>
        <p:grpSpPr>
          <a:xfrm rot="-3060000">
            <a:off x="7313430" y="2463101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0DC9BD0B-47CF-4EC1-AB1E-21A3A940CB77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39852733-913F-484B-9ED0-127343B18370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F9E99B07-3968-48B1-A4EA-621B073BEF24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18">
            <a:extLst>
              <a:ext uri="{FF2B5EF4-FFF2-40B4-BE49-F238E27FC236}">
                <a16:creationId xmlns:a16="http://schemas.microsoft.com/office/drawing/2014/main" id="{9F8CF25B-3478-438C-96F8-52929D8781E3}"/>
              </a:ext>
            </a:extLst>
          </p:cNvPr>
          <p:cNvGrpSpPr/>
          <p:nvPr/>
        </p:nvGrpSpPr>
        <p:grpSpPr>
          <a:xfrm flipH="1">
            <a:off x="8682701" y="1962863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EA32D296-C7AC-4FD1-ABB8-8D575BB927C1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D8D1B9F3-60AF-49C1-B6AD-9A9CC2DF8967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441E64EC-D9CE-4981-9699-0FD6976B95D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14">
            <a:extLst>
              <a:ext uri="{FF2B5EF4-FFF2-40B4-BE49-F238E27FC236}">
                <a16:creationId xmlns:a16="http://schemas.microsoft.com/office/drawing/2014/main" id="{9CB0FECB-6B36-4559-9165-0FE988D2648D}"/>
              </a:ext>
            </a:extLst>
          </p:cNvPr>
          <p:cNvGrpSpPr/>
          <p:nvPr/>
        </p:nvGrpSpPr>
        <p:grpSpPr>
          <a:xfrm rot="3060000" flipH="1">
            <a:off x="10244595" y="2463101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31" name="Oval 15">
              <a:extLst>
                <a:ext uri="{FF2B5EF4-FFF2-40B4-BE49-F238E27FC236}">
                  <a16:creationId xmlns:a16="http://schemas.microsoft.com/office/drawing/2014/main" id="{65B9B39D-65B5-47C7-885D-39A9C815E5F2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Oval 16">
              <a:extLst>
                <a:ext uri="{FF2B5EF4-FFF2-40B4-BE49-F238E27FC236}">
                  <a16:creationId xmlns:a16="http://schemas.microsoft.com/office/drawing/2014/main" id="{55FAE433-851C-4E44-BFB7-310E60ECA5FB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17">
              <a:extLst>
                <a:ext uri="{FF2B5EF4-FFF2-40B4-BE49-F238E27FC236}">
                  <a16:creationId xmlns:a16="http://schemas.microsoft.com/office/drawing/2014/main" id="{A65D1510-8A7C-42A1-8F38-D7F752DC1DD4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0">
            <a:extLst>
              <a:ext uri="{FF2B5EF4-FFF2-40B4-BE49-F238E27FC236}">
                <a16:creationId xmlns:a16="http://schemas.microsoft.com/office/drawing/2014/main" id="{8A982A00-4C7F-4886-A838-A8B578F33341}"/>
              </a:ext>
            </a:extLst>
          </p:cNvPr>
          <p:cNvGrpSpPr/>
          <p:nvPr/>
        </p:nvGrpSpPr>
        <p:grpSpPr>
          <a:xfrm rot="1965138">
            <a:off x="7609670" y="4211788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36" name="Oval 31">
              <a:extLst>
                <a:ext uri="{FF2B5EF4-FFF2-40B4-BE49-F238E27FC236}">
                  <a16:creationId xmlns:a16="http://schemas.microsoft.com/office/drawing/2014/main" id="{F5D3728C-6A85-4498-9FF9-8FC5B210724D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Oval 32">
              <a:extLst>
                <a:ext uri="{FF2B5EF4-FFF2-40B4-BE49-F238E27FC236}">
                  <a16:creationId xmlns:a16="http://schemas.microsoft.com/office/drawing/2014/main" id="{F9550CA5-22AD-411F-8069-D6B6DDD29B6B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Oval 33">
              <a:extLst>
                <a:ext uri="{FF2B5EF4-FFF2-40B4-BE49-F238E27FC236}">
                  <a16:creationId xmlns:a16="http://schemas.microsoft.com/office/drawing/2014/main" id="{6F99ABBE-EB40-4A17-808D-89B7E7CB9BBB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7" name="Group 34">
            <a:extLst>
              <a:ext uri="{FF2B5EF4-FFF2-40B4-BE49-F238E27FC236}">
                <a16:creationId xmlns:a16="http://schemas.microsoft.com/office/drawing/2014/main" id="{114A5316-5566-472E-86EC-4D588E4AA4A5}"/>
              </a:ext>
            </a:extLst>
          </p:cNvPr>
          <p:cNvGrpSpPr/>
          <p:nvPr/>
        </p:nvGrpSpPr>
        <p:grpSpPr>
          <a:xfrm rot="19920000" flipH="1">
            <a:off x="9845030" y="4264881"/>
            <a:ext cx="120077" cy="443661"/>
            <a:chOff x="1408027" y="3329887"/>
            <a:chExt cx="155350" cy="573958"/>
          </a:xfrm>
          <a:solidFill>
            <a:schemeClr val="accent3"/>
          </a:solidFill>
        </p:grpSpPr>
        <p:sp>
          <p:nvSpPr>
            <p:cNvPr id="48" name="Oval 35">
              <a:extLst>
                <a:ext uri="{FF2B5EF4-FFF2-40B4-BE49-F238E27FC236}">
                  <a16:creationId xmlns:a16="http://schemas.microsoft.com/office/drawing/2014/main" id="{81B6BAAD-FAD0-4C27-B3F3-1EFB3D3CF54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Oval 36">
              <a:extLst>
                <a:ext uri="{FF2B5EF4-FFF2-40B4-BE49-F238E27FC236}">
                  <a16:creationId xmlns:a16="http://schemas.microsoft.com/office/drawing/2014/main" id="{3AFDBCAE-1F56-409A-B8FD-E81C99D0AA4D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Oval 37">
              <a:extLst>
                <a:ext uri="{FF2B5EF4-FFF2-40B4-BE49-F238E27FC236}">
                  <a16:creationId xmlns:a16="http://schemas.microsoft.com/office/drawing/2014/main" id="{F0778E2F-8B75-4949-AE40-42BF49051810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1" name="Rounded Rectangle 8">
            <a:extLst>
              <a:ext uri="{FF2B5EF4-FFF2-40B4-BE49-F238E27FC236}">
                <a16:creationId xmlns:a16="http://schemas.microsoft.com/office/drawing/2014/main" id="{C46357A1-D954-456C-A2DA-D866871C22E6}"/>
              </a:ext>
            </a:extLst>
          </p:cNvPr>
          <p:cNvSpPr>
            <a:spLocks noChangeAspect="1"/>
          </p:cNvSpPr>
          <p:nvPr/>
        </p:nvSpPr>
        <p:spPr>
          <a:xfrm>
            <a:off x="7747365" y="2689548"/>
            <a:ext cx="2225952" cy="1437238"/>
          </a:xfrm>
          <a:custGeom>
            <a:avLst/>
            <a:gdLst/>
            <a:ahLst/>
            <a:cxnLst/>
            <a:rect l="l" t="t" r="r" b="b"/>
            <a:pathLst>
              <a:path w="3903331" h="2520264">
                <a:moveTo>
                  <a:pt x="979557" y="2088232"/>
                </a:moveTo>
                <a:lnTo>
                  <a:pt x="1699637" y="2088232"/>
                </a:lnTo>
                <a:lnTo>
                  <a:pt x="1699637" y="2376264"/>
                </a:lnTo>
                <a:lnTo>
                  <a:pt x="2183836" y="2376264"/>
                </a:lnTo>
                <a:cubicBezTo>
                  <a:pt x="2223601" y="2376264"/>
                  <a:pt x="2255836" y="2408499"/>
                  <a:pt x="2255836" y="2448264"/>
                </a:cubicBezTo>
                <a:lnTo>
                  <a:pt x="2255836" y="2520264"/>
                </a:lnTo>
                <a:lnTo>
                  <a:pt x="423358" y="2520264"/>
                </a:lnTo>
                <a:lnTo>
                  <a:pt x="423358" y="2448264"/>
                </a:lnTo>
                <a:cubicBezTo>
                  <a:pt x="423358" y="2408499"/>
                  <a:pt x="455593" y="2376264"/>
                  <a:pt x="495358" y="2376264"/>
                </a:cubicBezTo>
                <a:lnTo>
                  <a:pt x="979557" y="2376264"/>
                </a:lnTo>
                <a:close/>
                <a:moveTo>
                  <a:pt x="3399275" y="1789990"/>
                </a:moveTo>
                <a:cubicBezTo>
                  <a:pt x="3458928" y="1789990"/>
                  <a:pt x="3507287" y="1838349"/>
                  <a:pt x="3507287" y="1898002"/>
                </a:cubicBezTo>
                <a:cubicBezTo>
                  <a:pt x="3507287" y="1957655"/>
                  <a:pt x="3458928" y="2006014"/>
                  <a:pt x="3399275" y="2006014"/>
                </a:cubicBezTo>
                <a:cubicBezTo>
                  <a:pt x="3339622" y="2006014"/>
                  <a:pt x="3291263" y="1957655"/>
                  <a:pt x="3291263" y="1898002"/>
                </a:cubicBezTo>
                <a:cubicBezTo>
                  <a:pt x="3291263" y="1838349"/>
                  <a:pt x="3339622" y="1789990"/>
                  <a:pt x="3399275" y="1789990"/>
                </a:cubicBezTo>
                <a:close/>
                <a:moveTo>
                  <a:pt x="1339597" y="1746047"/>
                </a:moveTo>
                <a:cubicBezTo>
                  <a:pt x="1279944" y="1746047"/>
                  <a:pt x="1231585" y="1794406"/>
                  <a:pt x="1231585" y="1854059"/>
                </a:cubicBezTo>
                <a:cubicBezTo>
                  <a:pt x="1231585" y="1913712"/>
                  <a:pt x="1279944" y="1962071"/>
                  <a:pt x="1339597" y="1962071"/>
                </a:cubicBezTo>
                <a:cubicBezTo>
                  <a:pt x="1399250" y="1962071"/>
                  <a:pt x="1447609" y="1913712"/>
                  <a:pt x="1447609" y="1854059"/>
                </a:cubicBezTo>
                <a:cubicBezTo>
                  <a:pt x="1447609" y="1794406"/>
                  <a:pt x="1399250" y="1746047"/>
                  <a:pt x="1339597" y="1746047"/>
                </a:cubicBezTo>
                <a:close/>
                <a:moveTo>
                  <a:pt x="3399275" y="1692573"/>
                </a:moveTo>
                <a:cubicBezTo>
                  <a:pt x="3285820" y="1692573"/>
                  <a:pt x="3193846" y="1784547"/>
                  <a:pt x="3193846" y="1898002"/>
                </a:cubicBezTo>
                <a:cubicBezTo>
                  <a:pt x="3193846" y="2011457"/>
                  <a:pt x="3285820" y="2103431"/>
                  <a:pt x="3399275" y="2103431"/>
                </a:cubicBezTo>
                <a:cubicBezTo>
                  <a:pt x="3512730" y="2103431"/>
                  <a:pt x="3604704" y="2011457"/>
                  <a:pt x="3604704" y="1898002"/>
                </a:cubicBezTo>
                <a:cubicBezTo>
                  <a:pt x="3604704" y="1784547"/>
                  <a:pt x="3512730" y="1692573"/>
                  <a:pt x="3399275" y="1692573"/>
                </a:cubicBezTo>
                <a:close/>
                <a:moveTo>
                  <a:pt x="3118980" y="1080112"/>
                </a:moveTo>
                <a:cubicBezTo>
                  <a:pt x="3074938" y="1080112"/>
                  <a:pt x="3039235" y="1115815"/>
                  <a:pt x="3039235" y="1159857"/>
                </a:cubicBezTo>
                <a:lnTo>
                  <a:pt x="3039235" y="1180387"/>
                </a:lnTo>
                <a:cubicBezTo>
                  <a:pt x="3039235" y="1224429"/>
                  <a:pt x="3074938" y="1260132"/>
                  <a:pt x="3118980" y="1260132"/>
                </a:cubicBezTo>
                <a:lnTo>
                  <a:pt x="3679570" y="1260132"/>
                </a:lnTo>
                <a:cubicBezTo>
                  <a:pt x="3723612" y="1260132"/>
                  <a:pt x="3759315" y="1224429"/>
                  <a:pt x="3759315" y="1180387"/>
                </a:cubicBezTo>
                <a:lnTo>
                  <a:pt x="3759315" y="1159857"/>
                </a:lnTo>
                <a:cubicBezTo>
                  <a:pt x="3759315" y="1115815"/>
                  <a:pt x="3723612" y="1080112"/>
                  <a:pt x="3679570" y="1080112"/>
                </a:cubicBezTo>
                <a:close/>
                <a:moveTo>
                  <a:pt x="3118980" y="782689"/>
                </a:moveTo>
                <a:cubicBezTo>
                  <a:pt x="3074938" y="782689"/>
                  <a:pt x="3039235" y="818392"/>
                  <a:pt x="3039235" y="862434"/>
                </a:cubicBezTo>
                <a:lnTo>
                  <a:pt x="3039235" y="882964"/>
                </a:lnTo>
                <a:cubicBezTo>
                  <a:pt x="3039235" y="927006"/>
                  <a:pt x="3074938" y="962709"/>
                  <a:pt x="3118980" y="962709"/>
                </a:cubicBezTo>
                <a:lnTo>
                  <a:pt x="3679570" y="962709"/>
                </a:lnTo>
                <a:cubicBezTo>
                  <a:pt x="3723612" y="962709"/>
                  <a:pt x="3759315" y="927006"/>
                  <a:pt x="3759315" y="882964"/>
                </a:cubicBezTo>
                <a:lnTo>
                  <a:pt x="3759315" y="862434"/>
                </a:lnTo>
                <a:cubicBezTo>
                  <a:pt x="3759315" y="818392"/>
                  <a:pt x="3723612" y="782689"/>
                  <a:pt x="3679570" y="782689"/>
                </a:cubicBezTo>
                <a:close/>
                <a:moveTo>
                  <a:pt x="3118980" y="485267"/>
                </a:moveTo>
                <a:cubicBezTo>
                  <a:pt x="3074938" y="485267"/>
                  <a:pt x="3039235" y="520970"/>
                  <a:pt x="3039235" y="565012"/>
                </a:cubicBezTo>
                <a:lnTo>
                  <a:pt x="3039235" y="585542"/>
                </a:lnTo>
                <a:cubicBezTo>
                  <a:pt x="3039235" y="629584"/>
                  <a:pt x="3074938" y="665287"/>
                  <a:pt x="3118980" y="665287"/>
                </a:cubicBezTo>
                <a:lnTo>
                  <a:pt x="3679570" y="665287"/>
                </a:lnTo>
                <a:cubicBezTo>
                  <a:pt x="3723612" y="665287"/>
                  <a:pt x="3759315" y="629584"/>
                  <a:pt x="3759315" y="585542"/>
                </a:cubicBezTo>
                <a:lnTo>
                  <a:pt x="3759315" y="565012"/>
                </a:lnTo>
                <a:cubicBezTo>
                  <a:pt x="3759315" y="520970"/>
                  <a:pt x="3723612" y="485267"/>
                  <a:pt x="3679570" y="485267"/>
                </a:cubicBezTo>
                <a:close/>
                <a:moveTo>
                  <a:pt x="3118980" y="187845"/>
                </a:moveTo>
                <a:cubicBezTo>
                  <a:pt x="3074938" y="187845"/>
                  <a:pt x="3039235" y="223548"/>
                  <a:pt x="3039235" y="267590"/>
                </a:cubicBezTo>
                <a:lnTo>
                  <a:pt x="3039235" y="288120"/>
                </a:lnTo>
                <a:cubicBezTo>
                  <a:pt x="3039235" y="332162"/>
                  <a:pt x="3074938" y="367865"/>
                  <a:pt x="3118980" y="367865"/>
                </a:cubicBezTo>
                <a:lnTo>
                  <a:pt x="3679570" y="367865"/>
                </a:lnTo>
                <a:cubicBezTo>
                  <a:pt x="3723612" y="367865"/>
                  <a:pt x="3759315" y="332162"/>
                  <a:pt x="3759315" y="288120"/>
                </a:cubicBezTo>
                <a:lnTo>
                  <a:pt x="3759315" y="267590"/>
                </a:lnTo>
                <a:cubicBezTo>
                  <a:pt x="3759315" y="223548"/>
                  <a:pt x="3723612" y="187845"/>
                  <a:pt x="3679570" y="187845"/>
                </a:cubicBezTo>
                <a:close/>
                <a:moveTo>
                  <a:pt x="331244" y="170684"/>
                </a:moveTo>
                <a:cubicBezTo>
                  <a:pt x="243611" y="170684"/>
                  <a:pt x="172570" y="241725"/>
                  <a:pt x="172570" y="329358"/>
                </a:cubicBezTo>
                <a:lnTo>
                  <a:pt x="172570" y="1516738"/>
                </a:lnTo>
                <a:cubicBezTo>
                  <a:pt x="172570" y="1604371"/>
                  <a:pt x="243611" y="1675412"/>
                  <a:pt x="331244" y="1675412"/>
                </a:cubicBezTo>
                <a:lnTo>
                  <a:pt x="2347950" y="1675412"/>
                </a:lnTo>
                <a:cubicBezTo>
                  <a:pt x="2435583" y="1675412"/>
                  <a:pt x="2506624" y="1604371"/>
                  <a:pt x="2506624" y="1516738"/>
                </a:cubicBezTo>
                <a:lnTo>
                  <a:pt x="2506624" y="329358"/>
                </a:lnTo>
                <a:cubicBezTo>
                  <a:pt x="2506624" y="241725"/>
                  <a:pt x="2435583" y="170684"/>
                  <a:pt x="2347950" y="170684"/>
                </a:cubicBezTo>
                <a:close/>
                <a:moveTo>
                  <a:pt x="3020709" y="0"/>
                </a:moveTo>
                <a:lnTo>
                  <a:pt x="3777841" y="0"/>
                </a:lnTo>
                <a:cubicBezTo>
                  <a:pt x="3847147" y="0"/>
                  <a:pt x="3903331" y="56184"/>
                  <a:pt x="3903331" y="125490"/>
                </a:cubicBezTo>
                <a:lnTo>
                  <a:pt x="3903331" y="2394774"/>
                </a:lnTo>
                <a:cubicBezTo>
                  <a:pt x="3903331" y="2464080"/>
                  <a:pt x="3847147" y="2520264"/>
                  <a:pt x="3777841" y="2520264"/>
                </a:cubicBezTo>
                <a:lnTo>
                  <a:pt x="3020709" y="2520264"/>
                </a:lnTo>
                <a:cubicBezTo>
                  <a:pt x="2951403" y="2520264"/>
                  <a:pt x="2895219" y="2464080"/>
                  <a:pt x="2895219" y="2394774"/>
                </a:cubicBezTo>
                <a:lnTo>
                  <a:pt x="2895219" y="125490"/>
                </a:lnTo>
                <a:cubicBezTo>
                  <a:pt x="2895219" y="56184"/>
                  <a:pt x="2951403" y="0"/>
                  <a:pt x="3020709" y="0"/>
                </a:cubicBezTo>
                <a:close/>
                <a:moveTo>
                  <a:pt x="243661" y="0"/>
                </a:moveTo>
                <a:lnTo>
                  <a:pt x="2435534" y="0"/>
                </a:lnTo>
                <a:cubicBezTo>
                  <a:pt x="2570104" y="0"/>
                  <a:pt x="2679195" y="109091"/>
                  <a:pt x="2679195" y="243661"/>
                </a:cubicBezTo>
                <a:lnTo>
                  <a:pt x="2679195" y="1772563"/>
                </a:lnTo>
                <a:cubicBezTo>
                  <a:pt x="2679195" y="1907133"/>
                  <a:pt x="2570104" y="2016224"/>
                  <a:pt x="2435534" y="2016224"/>
                </a:cubicBezTo>
                <a:lnTo>
                  <a:pt x="243661" y="2016224"/>
                </a:lnTo>
                <a:cubicBezTo>
                  <a:pt x="109091" y="2016224"/>
                  <a:pt x="0" y="1907133"/>
                  <a:pt x="0" y="1772563"/>
                </a:cubicBezTo>
                <a:lnTo>
                  <a:pt x="0" y="243661"/>
                </a:lnTo>
                <a:cubicBezTo>
                  <a:pt x="0" y="109091"/>
                  <a:pt x="109091" y="0"/>
                  <a:pt x="2436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F96453-AE0B-4904-8272-3920CCF02878}"/>
              </a:ext>
            </a:extLst>
          </p:cNvPr>
          <p:cNvSpPr txBox="1"/>
          <p:nvPr/>
        </p:nvSpPr>
        <p:spPr>
          <a:xfrm>
            <a:off x="7414762" y="39659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該價位最多人使用之選擇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AA8601-6D9B-4FD2-851F-B351264E0E36}"/>
              </a:ext>
            </a:extLst>
          </p:cNvPr>
          <p:cNvSpPr/>
          <p:nvPr/>
        </p:nvSpPr>
        <p:spPr>
          <a:xfrm>
            <a:off x="8434000" y="978179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VGA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08A705-8543-4A40-942E-7B6A8A2045A0}"/>
              </a:ext>
            </a:extLst>
          </p:cNvPr>
          <p:cNvSpPr/>
          <p:nvPr/>
        </p:nvSpPr>
        <p:spPr>
          <a:xfrm>
            <a:off x="6454444" y="1502436"/>
            <a:ext cx="615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11FE08B-EC7C-47E2-8573-99E770C85C9C}"/>
              </a:ext>
            </a:extLst>
          </p:cNvPr>
          <p:cNvSpPr/>
          <p:nvPr/>
        </p:nvSpPr>
        <p:spPr>
          <a:xfrm>
            <a:off x="10444673" y="1671713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RAM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F620CE4-045A-4BF2-87F9-8FB1B0C96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37" y="4718741"/>
            <a:ext cx="851475" cy="827441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1F4DB8C7-4E65-416C-AE05-AC725318B9B3}"/>
              </a:ext>
            </a:extLst>
          </p:cNvPr>
          <p:cNvSpPr/>
          <p:nvPr/>
        </p:nvSpPr>
        <p:spPr>
          <a:xfrm>
            <a:off x="6710694" y="4371493"/>
            <a:ext cx="604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B52C3D6-802A-46D7-B80B-D9029AD8B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224" y="4885707"/>
            <a:ext cx="895476" cy="493507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18F786EB-CDD8-4734-A961-0A13CD11FA6C}"/>
              </a:ext>
            </a:extLst>
          </p:cNvPr>
          <p:cNvSpPr/>
          <p:nvPr/>
        </p:nvSpPr>
        <p:spPr>
          <a:xfrm>
            <a:off x="10207635" y="4459680"/>
            <a:ext cx="604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PSU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72A9CE5-1987-4821-940B-FE828A21F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224" y="1865959"/>
            <a:ext cx="796546" cy="7770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4C44F7A-5CD2-443F-A399-14FED6BBC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508" y="1275562"/>
            <a:ext cx="904459" cy="66644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260EE71-D90B-4C6C-8AC7-CBDB9D017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6730" y="1973974"/>
            <a:ext cx="915804" cy="55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1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0" y="2967335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sz="5400" dirty="0">
                <a:solidFill>
                  <a:schemeClr val="bg1"/>
                </a:solidFill>
                <a:cs typeface="Arial" pitchFamily="34" charset="0"/>
              </a:rPr>
              <a:t>方法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6629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4337</TotalTime>
  <Words>204</Words>
  <Application>Microsoft Office PowerPoint</Application>
  <PresentationFormat>寬螢幕</PresentationFormat>
  <Paragraphs>42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Arial Unicode MS</vt:lpstr>
      <vt:lpstr>新細明體</vt:lpstr>
      <vt:lpstr>Arial</vt:lpstr>
      <vt:lpstr>Calibri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彭顯詠</cp:lastModifiedBy>
  <cp:revision>135</cp:revision>
  <dcterms:created xsi:type="dcterms:W3CDTF">2018-04-24T17:14:44Z</dcterms:created>
  <dcterms:modified xsi:type="dcterms:W3CDTF">2020-06-30T04:33:34Z</dcterms:modified>
</cp:coreProperties>
</file>