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230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BA74-6D54-4DFF-92AA-0E924F461D41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80E61-9200-4CD1-8E92-193CBA8F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0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透過</a:t>
            </a:r>
            <a:r>
              <a:rPr lang="en-US" altLang="zh-TW" dirty="0"/>
              <a:t>Average clustering coefficient</a:t>
            </a:r>
            <a:r>
              <a:rPr lang="zh-TW" altLang="en-US" dirty="0"/>
              <a:t>觀察</a:t>
            </a:r>
            <a:r>
              <a:rPr lang="en-US" altLang="zh-TW" dirty="0"/>
              <a:t>Pennsylvania</a:t>
            </a:r>
            <a:r>
              <a:rPr lang="zh-TW" altLang="en-US" dirty="0"/>
              <a:t>道路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路口連接出去的各個路口互相連通機率平均為 </a:t>
            </a:r>
            <a:r>
              <a:rPr lang="en-US" altLang="zh-TW" dirty="0"/>
              <a:t>4.65%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Transitivity</a:t>
            </a:r>
            <a:r>
              <a:rPr lang="zh-TW" altLang="en-US" dirty="0"/>
              <a:t>偏低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路口最多可連接數不高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因為道路限制</a:t>
            </a:r>
            <a:r>
              <a:rPr lang="en-US" altLang="zh-TW" dirty="0"/>
              <a:t>(if</a:t>
            </a:r>
            <a:r>
              <a:rPr lang="zh-TW" altLang="en-US" dirty="0"/>
              <a:t> 圓環設計 </a:t>
            </a:r>
            <a:r>
              <a:rPr lang="en-US" altLang="zh-TW" dirty="0"/>
              <a:t>transitivity</a:t>
            </a:r>
            <a:r>
              <a:rPr lang="zh-TW" altLang="en-US" dirty="0"/>
              <a:t>會較高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80E61-9200-4CD1-8E92-193CBA8F49D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37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Pennsylvania</a:t>
            </a:r>
            <a:r>
              <a:rPr lang="zh-TW" altLang="en-US" dirty="0"/>
              <a:t>任意一處最多只需經過</a:t>
            </a:r>
            <a:r>
              <a:rPr lang="en-US" altLang="zh-TW" dirty="0"/>
              <a:t>768</a:t>
            </a:r>
            <a:r>
              <a:rPr lang="zh-TW" altLang="en-US" dirty="0"/>
              <a:t>即可到</a:t>
            </a:r>
            <a:r>
              <a:rPr lang="en-US" altLang="zh-TW" dirty="0"/>
              <a:t>Pennsylvania</a:t>
            </a:r>
            <a:r>
              <a:rPr lang="zh-TW" altLang="en-US" dirty="0"/>
              <a:t>的任一路口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80E61-9200-4CD1-8E92-193CBA8F49D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48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64E160D-56DC-4B89-87F5-323662477773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CD62-5820-440A-804E-27AC62C47CEE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63BCAC-06F3-4851-98D2-7E8CB15DE59E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7524-5667-4DBD-AFCA-C79EBD936E63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77E9725-5E27-4CEA-BDB2-A278F77D64E2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DC01115-5721-4BE4-9934-540927FF2321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A77ECF0-F62D-4D27-B16F-AC92E6547F64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CC4D-C304-4C81-97F7-4C8CD01EF454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565E1F0-9FF2-4DA8-B93B-C14C68EDAEA0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9B1B-E49B-40FC-BE51-78B1D1DD6E17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433D705-FF96-4A64-A7C0-0143408186B3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2E20-4F81-4880-BBE1-9B4B802E493D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p208p2002/2d16046d0a067628d9f8916ff443ba6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roadNet-PA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0FC04-6A27-47D4-B8E0-7BAE240B8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Social Network Data Analysis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E281D-D9A6-47C7-9A18-DC188CEE1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Member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彭顯詠 黃柏鈞 蔡霈炫 郭士煒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DD848-3977-44ED-A7AC-7B42005B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0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AC411-E727-4C06-9087-8C6CDB8A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r>
              <a:rPr lang="zh-TW" altLang="en-US" dirty="0"/>
              <a:t> </a:t>
            </a:r>
            <a:r>
              <a:rPr lang="en-US" altLang="zh-TW" dirty="0" err="1"/>
              <a:t>roadNet</a:t>
            </a:r>
            <a:r>
              <a:rPr lang="en-US" altLang="zh-TW" dirty="0"/>
              <a:t>-PA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36186F-38E2-4E9E-B78F-50A3131A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44593"/>
            <a:ext cx="2540702" cy="3768814"/>
          </a:xfrm>
        </p:spPr>
        <p:txBody>
          <a:bodyPr/>
          <a:lstStyle/>
          <a:p>
            <a:r>
              <a:rPr lang="en-US" altLang="zh-TW" dirty="0"/>
              <a:t>Nodes : 1088092</a:t>
            </a:r>
          </a:p>
          <a:p>
            <a:r>
              <a:rPr lang="en-US" altLang="zh-TW" dirty="0"/>
              <a:t>Edges : 3083796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606C1B-9192-479D-BC4A-21B07D33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9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338FF-65C5-45BF-8A01-28D2292C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Average Degree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F6906-D429-4702-B223-E3B67B2B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3083796(edges) / 1088092(nodes) = 2.83413167269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31A200-5565-4F29-8BB1-ED68B1E9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2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2AAF2-172C-4682-8CC4-9DEC0BDA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Average clustering coefficient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804F2-97B1-4F0B-9995-76D8B88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0.0465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9D5C5-05A3-44E7-8557-CCC7F29A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5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B63E1-CBF0-42EC-93D5-D7B6936E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Diameter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D12416-0F78-4047-AC2A-7C0BF195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768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2F590C-CDE5-487F-9AE6-0B8F0CF1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0D2C46-BDBA-4851-B75D-78A2C21CE4EA}"/>
              </a:ext>
            </a:extLst>
          </p:cNvPr>
          <p:cNvSpPr/>
          <p:nvPr/>
        </p:nvSpPr>
        <p:spPr>
          <a:xfrm>
            <a:off x="2139108" y="6214914"/>
            <a:ext cx="7913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https://gist.github.com/p208p2002/2d16046d0a067628d9f8916ff443ba62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6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50E9F-40ED-4DE4-8E87-2E55A905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Degree Distribution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DFB998-C23E-4FF4-B5FD-2E2EEDCC1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631" y="1035317"/>
            <a:ext cx="6281738" cy="478736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352306-0FAB-48B0-B74D-2DEAF63A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0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C2A702-E338-41BE-AD84-F3FA1751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BBC6AF-4663-46A0-8747-D10547E6AF56}"/>
              </a:ext>
            </a:extLst>
          </p:cNvPr>
          <p:cNvSpPr txBox="1"/>
          <p:nvPr/>
        </p:nvSpPr>
        <p:spPr>
          <a:xfrm>
            <a:off x="807720" y="480060"/>
            <a:ext cx="266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Reference:</a:t>
            </a:r>
            <a:endParaRPr lang="zh-TW" altLang="en-US" sz="3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27C8A4-B536-4666-AD35-B65716E734C8}"/>
              </a:ext>
            </a:extLst>
          </p:cNvPr>
          <p:cNvSpPr/>
          <p:nvPr/>
        </p:nvSpPr>
        <p:spPr>
          <a:xfrm>
            <a:off x="807720" y="2087563"/>
            <a:ext cx="8117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https://snap.stanford.edu/data/roadNet-PA.html</a:t>
            </a:r>
            <a:endParaRPr lang="zh-TW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02400"/>
      </p:ext>
    </p:extLst>
  </p:cSld>
  <p:clrMapOvr>
    <a:masterClrMapping/>
  </p:clrMapOvr>
</p:sld>
</file>

<file path=ppt/theme/theme1.xml><?xml version="1.0" encoding="utf-8"?>
<a:theme xmlns:a="http://schemas.openxmlformats.org/drawingml/2006/main" name="地圖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TM16401371[[fn=地圖集]]</Template>
  <TotalTime>73</TotalTime>
  <Words>136</Words>
  <Application>Microsoft Office PowerPoint</Application>
  <PresentationFormat>寬螢幕</PresentationFormat>
  <Paragraphs>30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Calibri</vt:lpstr>
      <vt:lpstr>Calibri Light</vt:lpstr>
      <vt:lpstr>Rockwell</vt:lpstr>
      <vt:lpstr>Wingdings</vt:lpstr>
      <vt:lpstr>地圖集</vt:lpstr>
      <vt:lpstr>Social Network Data Analysis</vt:lpstr>
      <vt:lpstr>Dataset roadNet-PA </vt:lpstr>
      <vt:lpstr>Average Degree</vt:lpstr>
      <vt:lpstr>Average clustering coefficient</vt:lpstr>
      <vt:lpstr>Diameter</vt:lpstr>
      <vt:lpstr>Degree Distribution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Data Analysis</dc:title>
  <dc:creator>彭顯詠</dc:creator>
  <cp:lastModifiedBy>彭顯詠</cp:lastModifiedBy>
  <cp:revision>9</cp:revision>
  <dcterms:created xsi:type="dcterms:W3CDTF">2020-03-17T08:19:26Z</dcterms:created>
  <dcterms:modified xsi:type="dcterms:W3CDTF">2020-03-19T09:34:12Z</dcterms:modified>
</cp:coreProperties>
</file>