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8" r:id="rId3"/>
    <p:sldId id="268" r:id="rId4"/>
    <p:sldId id="257" r:id="rId5"/>
    <p:sldId id="259" r:id="rId6"/>
    <p:sldId id="261" r:id="rId7"/>
    <p:sldId id="266" r:id="rId8"/>
    <p:sldId id="263" r:id="rId9"/>
    <p:sldId id="267" r:id="rId10"/>
    <p:sldId id="265" r:id="rId11"/>
    <p:sldId id="260" r:id="rId12"/>
  </p:sldIdLst>
  <p:sldSz cx="9144000" cy="6858000" type="screen4x3"/>
  <p:notesSz cx="6858000" cy="9220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516" y="-15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35171CF-E3C0-4947-936F-856997459DF4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6E8B066-27CF-45A5-8CB0-BD74ABB79FF1}">
      <dgm:prSet phldrT="[Text]" custT="1"/>
      <dgm:spPr/>
      <dgm:t>
        <a:bodyPr/>
        <a:lstStyle/>
        <a:p>
          <a:r>
            <a:rPr lang="en-US" sz="2500" baseline="0" dirty="0" smtClean="0">
              <a:latin typeface="Cambria" pitchFamily="18" charset="0"/>
            </a:rPr>
            <a:t>Modularity</a:t>
          </a:r>
          <a:endParaRPr lang="en-US" sz="2500" baseline="0" dirty="0">
            <a:latin typeface="Cambria" pitchFamily="18" charset="0"/>
          </a:endParaRPr>
        </a:p>
      </dgm:t>
    </dgm:pt>
    <dgm:pt modelId="{7D9DE20C-9B6D-48C0-AC7B-02E1B2795D94}" type="parTrans" cxnId="{AB2505F3-E32E-494B-A205-BF0D8518F864}">
      <dgm:prSet/>
      <dgm:spPr/>
      <dgm:t>
        <a:bodyPr/>
        <a:lstStyle/>
        <a:p>
          <a:endParaRPr lang="en-US"/>
        </a:p>
      </dgm:t>
    </dgm:pt>
    <dgm:pt modelId="{A3A3E0E2-AEB6-4C76-BF45-CDF9FA6F747E}" type="sibTrans" cxnId="{AB2505F3-E32E-494B-A205-BF0D8518F864}">
      <dgm:prSet/>
      <dgm:spPr/>
      <dgm:t>
        <a:bodyPr/>
        <a:lstStyle/>
        <a:p>
          <a:endParaRPr lang="en-US"/>
        </a:p>
      </dgm:t>
    </dgm:pt>
    <dgm:pt modelId="{E196FE5B-3A34-4872-B1AD-64FFE5B3C035}">
      <dgm:prSet phldrT="[Text]" custT="1"/>
      <dgm:spPr/>
      <dgm:t>
        <a:bodyPr/>
        <a:lstStyle/>
        <a:p>
          <a:r>
            <a:rPr lang="en-US" sz="2500" baseline="0" dirty="0" smtClean="0">
              <a:latin typeface="Cambria" pitchFamily="18" charset="0"/>
            </a:rPr>
            <a:t>Maximize Cohesion</a:t>
          </a:r>
          <a:endParaRPr lang="en-US" sz="2500" baseline="0" dirty="0">
            <a:latin typeface="Cambria" pitchFamily="18" charset="0"/>
          </a:endParaRPr>
        </a:p>
      </dgm:t>
    </dgm:pt>
    <dgm:pt modelId="{4560E959-F21F-44C5-ADB9-0821899B34FC}" type="parTrans" cxnId="{862B2D1C-D684-4850-BF69-8ADEBBF96EAA}">
      <dgm:prSet/>
      <dgm:spPr/>
      <dgm:t>
        <a:bodyPr/>
        <a:lstStyle/>
        <a:p>
          <a:endParaRPr lang="en-US"/>
        </a:p>
      </dgm:t>
    </dgm:pt>
    <dgm:pt modelId="{A223AC98-9326-484C-A4C2-4A0F3DD7C442}" type="sibTrans" cxnId="{862B2D1C-D684-4850-BF69-8ADEBBF96EAA}">
      <dgm:prSet/>
      <dgm:spPr/>
      <dgm:t>
        <a:bodyPr/>
        <a:lstStyle/>
        <a:p>
          <a:endParaRPr lang="en-US"/>
        </a:p>
      </dgm:t>
    </dgm:pt>
    <dgm:pt modelId="{7011688E-D971-49D8-BA0F-76F263865CA7}">
      <dgm:prSet phldrT="[Text]" custT="1"/>
      <dgm:spPr/>
      <dgm:t>
        <a:bodyPr/>
        <a:lstStyle/>
        <a:p>
          <a:r>
            <a:rPr lang="en-US" sz="2500" baseline="0" dirty="0" smtClean="0">
              <a:latin typeface="Cambria" pitchFamily="18" charset="0"/>
            </a:rPr>
            <a:t>Minimize  Coupling</a:t>
          </a:r>
          <a:endParaRPr lang="en-US" sz="2500" baseline="0" dirty="0">
            <a:latin typeface="Cambria" pitchFamily="18" charset="0"/>
          </a:endParaRPr>
        </a:p>
      </dgm:t>
    </dgm:pt>
    <dgm:pt modelId="{BE02A906-4DB9-42A1-8D2D-A48465D2FAAC}" type="parTrans" cxnId="{6A02931B-68D5-4608-9906-784984FBC31C}">
      <dgm:prSet/>
      <dgm:spPr/>
      <dgm:t>
        <a:bodyPr/>
        <a:lstStyle/>
        <a:p>
          <a:endParaRPr lang="en-US"/>
        </a:p>
      </dgm:t>
    </dgm:pt>
    <dgm:pt modelId="{BABC99D9-258B-448E-8883-7B83B65F86AF}" type="sibTrans" cxnId="{6A02931B-68D5-4608-9906-784984FBC31C}">
      <dgm:prSet/>
      <dgm:spPr/>
      <dgm:t>
        <a:bodyPr/>
        <a:lstStyle/>
        <a:p>
          <a:endParaRPr lang="en-US"/>
        </a:p>
      </dgm:t>
    </dgm:pt>
    <dgm:pt modelId="{C0F984B3-3D79-4FBD-BB82-E0D03600E8E0}">
      <dgm:prSet phldrT="[Text]" custT="1"/>
      <dgm:spPr/>
      <dgm:t>
        <a:bodyPr/>
        <a:lstStyle/>
        <a:p>
          <a:r>
            <a:rPr lang="en-US" sz="2500" baseline="0" smtClean="0">
              <a:latin typeface="Cambria" pitchFamily="18" charset="0"/>
            </a:rPr>
            <a:t>SRP Applied to Abstractions</a:t>
          </a:r>
          <a:endParaRPr lang="en-US" sz="2500" baseline="0" dirty="0">
            <a:latin typeface="Cambria" pitchFamily="18" charset="0"/>
          </a:endParaRPr>
        </a:p>
      </dgm:t>
    </dgm:pt>
    <dgm:pt modelId="{06CBFE46-88F8-4789-A9A7-6BC9F439D3C5}" type="parTrans" cxnId="{815F8F22-8BE7-4108-97BD-68D7EE412E80}">
      <dgm:prSet/>
      <dgm:spPr/>
      <dgm:t>
        <a:bodyPr/>
        <a:lstStyle/>
        <a:p>
          <a:endParaRPr lang="en-US"/>
        </a:p>
      </dgm:t>
    </dgm:pt>
    <dgm:pt modelId="{A6B38AE5-BB96-4B3B-98BA-9C9AB63B3D37}" type="sibTrans" cxnId="{815F8F22-8BE7-4108-97BD-68D7EE412E80}">
      <dgm:prSet/>
      <dgm:spPr/>
      <dgm:t>
        <a:bodyPr/>
        <a:lstStyle/>
        <a:p>
          <a:endParaRPr lang="en-US"/>
        </a:p>
      </dgm:t>
    </dgm:pt>
    <dgm:pt modelId="{61500806-9BA5-4720-A915-2B55CADAE34C}" type="pres">
      <dgm:prSet presAssocID="{F35171CF-E3C0-4947-936F-856997459DF4}" presName="diagram" presStyleCnt="0">
        <dgm:presLayoutVars>
          <dgm:dir/>
          <dgm:resizeHandles val="exact"/>
        </dgm:presLayoutVars>
      </dgm:prSet>
      <dgm:spPr/>
    </dgm:pt>
    <dgm:pt modelId="{080CCD7D-3A91-4331-B9F7-979A5788031C}" type="pres">
      <dgm:prSet presAssocID="{16E8B066-27CF-45A5-8CB0-BD74ABB79FF1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33FE87-48BC-46E6-94DF-CF3648329F28}" type="pres">
      <dgm:prSet presAssocID="{A3A3E0E2-AEB6-4C76-BF45-CDF9FA6F747E}" presName="sibTrans" presStyleCnt="0"/>
      <dgm:spPr/>
    </dgm:pt>
    <dgm:pt modelId="{9EA3FDA4-6975-4E5A-8EFE-E9F91DABF619}" type="pres">
      <dgm:prSet presAssocID="{C0F984B3-3D79-4FBD-BB82-E0D03600E8E0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69B062-BF68-48B8-BA9A-DAAF1DC66902}" type="pres">
      <dgm:prSet presAssocID="{A6B38AE5-BB96-4B3B-98BA-9C9AB63B3D37}" presName="sibTrans" presStyleCnt="0"/>
      <dgm:spPr/>
    </dgm:pt>
    <dgm:pt modelId="{246DB2BB-4CD5-4474-8882-6624E7154A50}" type="pres">
      <dgm:prSet presAssocID="{E196FE5B-3A34-4872-B1AD-64FFE5B3C035}" presName="node" presStyleLbl="node1" presStyleIdx="2" presStyleCnt="4">
        <dgm:presLayoutVars>
          <dgm:bulletEnabled val="1"/>
        </dgm:presLayoutVars>
      </dgm:prSet>
      <dgm:spPr/>
    </dgm:pt>
    <dgm:pt modelId="{F75E8434-0963-4A01-9201-305B192BF2A5}" type="pres">
      <dgm:prSet presAssocID="{A223AC98-9326-484C-A4C2-4A0F3DD7C442}" presName="sibTrans" presStyleCnt="0"/>
      <dgm:spPr/>
    </dgm:pt>
    <dgm:pt modelId="{5F67AD97-0777-4E37-AA2A-F06B0DFD186E}" type="pres">
      <dgm:prSet presAssocID="{7011688E-D971-49D8-BA0F-76F263865CA7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12E98BE-7BF5-47A1-89A0-7C5787B67530}" type="presOf" srcId="{16E8B066-27CF-45A5-8CB0-BD74ABB79FF1}" destId="{080CCD7D-3A91-4331-B9F7-979A5788031C}" srcOrd="0" destOrd="0" presId="urn:microsoft.com/office/officeart/2005/8/layout/default"/>
    <dgm:cxn modelId="{862B2D1C-D684-4850-BF69-8ADEBBF96EAA}" srcId="{F35171CF-E3C0-4947-936F-856997459DF4}" destId="{E196FE5B-3A34-4872-B1AD-64FFE5B3C035}" srcOrd="2" destOrd="0" parTransId="{4560E959-F21F-44C5-ADB9-0821899B34FC}" sibTransId="{A223AC98-9326-484C-A4C2-4A0F3DD7C442}"/>
    <dgm:cxn modelId="{5749D837-B3E8-484B-B0B2-B3FA3303645B}" type="presOf" srcId="{F35171CF-E3C0-4947-936F-856997459DF4}" destId="{61500806-9BA5-4720-A915-2B55CADAE34C}" srcOrd="0" destOrd="0" presId="urn:microsoft.com/office/officeart/2005/8/layout/default"/>
    <dgm:cxn modelId="{AB2505F3-E32E-494B-A205-BF0D8518F864}" srcId="{F35171CF-E3C0-4947-936F-856997459DF4}" destId="{16E8B066-27CF-45A5-8CB0-BD74ABB79FF1}" srcOrd="0" destOrd="0" parTransId="{7D9DE20C-9B6D-48C0-AC7B-02E1B2795D94}" sibTransId="{A3A3E0E2-AEB6-4C76-BF45-CDF9FA6F747E}"/>
    <dgm:cxn modelId="{02127F0C-0168-4DE9-874F-514DCCD5762B}" type="presOf" srcId="{E196FE5B-3A34-4872-B1AD-64FFE5B3C035}" destId="{246DB2BB-4CD5-4474-8882-6624E7154A50}" srcOrd="0" destOrd="0" presId="urn:microsoft.com/office/officeart/2005/8/layout/default"/>
    <dgm:cxn modelId="{6A02931B-68D5-4608-9906-784984FBC31C}" srcId="{F35171CF-E3C0-4947-936F-856997459DF4}" destId="{7011688E-D971-49D8-BA0F-76F263865CA7}" srcOrd="3" destOrd="0" parTransId="{BE02A906-4DB9-42A1-8D2D-A48465D2FAAC}" sibTransId="{BABC99D9-258B-448E-8883-7B83B65F86AF}"/>
    <dgm:cxn modelId="{0478DDA3-9A00-4DF9-8AB9-55736CDB2906}" type="presOf" srcId="{7011688E-D971-49D8-BA0F-76F263865CA7}" destId="{5F67AD97-0777-4E37-AA2A-F06B0DFD186E}" srcOrd="0" destOrd="0" presId="urn:microsoft.com/office/officeart/2005/8/layout/default"/>
    <dgm:cxn modelId="{815F8F22-8BE7-4108-97BD-68D7EE412E80}" srcId="{F35171CF-E3C0-4947-936F-856997459DF4}" destId="{C0F984B3-3D79-4FBD-BB82-E0D03600E8E0}" srcOrd="1" destOrd="0" parTransId="{06CBFE46-88F8-4789-A9A7-6BC9F439D3C5}" sibTransId="{A6B38AE5-BB96-4B3B-98BA-9C9AB63B3D37}"/>
    <dgm:cxn modelId="{B51388BC-ECD4-4D16-879A-AF1C27A1E582}" type="presOf" srcId="{C0F984B3-3D79-4FBD-BB82-E0D03600E8E0}" destId="{9EA3FDA4-6975-4E5A-8EFE-E9F91DABF619}" srcOrd="0" destOrd="0" presId="urn:microsoft.com/office/officeart/2005/8/layout/default"/>
    <dgm:cxn modelId="{ED47C060-E0B3-4BBE-9630-772EDEF965AA}" type="presParOf" srcId="{61500806-9BA5-4720-A915-2B55CADAE34C}" destId="{080CCD7D-3A91-4331-B9F7-979A5788031C}" srcOrd="0" destOrd="0" presId="urn:microsoft.com/office/officeart/2005/8/layout/default"/>
    <dgm:cxn modelId="{D1667C68-CEA0-413B-8B8A-EBC4244A5DE1}" type="presParOf" srcId="{61500806-9BA5-4720-A915-2B55CADAE34C}" destId="{A233FE87-48BC-46E6-94DF-CF3648329F28}" srcOrd="1" destOrd="0" presId="urn:microsoft.com/office/officeart/2005/8/layout/default"/>
    <dgm:cxn modelId="{7CCDC1B3-609F-47C6-851E-C27868614F5E}" type="presParOf" srcId="{61500806-9BA5-4720-A915-2B55CADAE34C}" destId="{9EA3FDA4-6975-4E5A-8EFE-E9F91DABF619}" srcOrd="2" destOrd="0" presId="urn:microsoft.com/office/officeart/2005/8/layout/default"/>
    <dgm:cxn modelId="{1A1B5DBE-A102-4CE6-98FB-87D68FDA5441}" type="presParOf" srcId="{61500806-9BA5-4720-A915-2B55CADAE34C}" destId="{3B69B062-BF68-48B8-BA9A-DAAF1DC66902}" srcOrd="3" destOrd="0" presId="urn:microsoft.com/office/officeart/2005/8/layout/default"/>
    <dgm:cxn modelId="{EE981B12-28C1-4634-A584-8EB446362EF1}" type="presParOf" srcId="{61500806-9BA5-4720-A915-2B55CADAE34C}" destId="{246DB2BB-4CD5-4474-8882-6624E7154A50}" srcOrd="4" destOrd="0" presId="urn:microsoft.com/office/officeart/2005/8/layout/default"/>
    <dgm:cxn modelId="{F44B2F76-754C-4517-8CD3-1467D3320644}" type="presParOf" srcId="{61500806-9BA5-4720-A915-2B55CADAE34C}" destId="{F75E8434-0963-4A01-9201-305B192BF2A5}" srcOrd="5" destOrd="0" presId="urn:microsoft.com/office/officeart/2005/8/layout/default"/>
    <dgm:cxn modelId="{BBB09D9B-7690-4CCD-A7CD-2FAAF81B944E}" type="presParOf" srcId="{61500806-9BA5-4720-A915-2B55CADAE34C}" destId="{5F67AD97-0777-4E37-AA2A-F06B0DFD186E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CEBDF76-99A1-4B10-9686-3E16428D1202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A7B5552-0E64-43FF-A4C9-2EE30622429F}">
      <dgm:prSet phldrT="[Text]"/>
      <dgm:spPr/>
      <dgm:t>
        <a:bodyPr/>
        <a:lstStyle/>
        <a:p>
          <a:r>
            <a:rPr lang="en-US" dirty="0" smtClean="0"/>
            <a:t>Abstract Base Classes</a:t>
          </a:r>
          <a:endParaRPr lang="en-US" dirty="0"/>
        </a:p>
      </dgm:t>
    </dgm:pt>
    <dgm:pt modelId="{8928467A-6ADE-4251-BFB2-B482C7371F3B}" type="parTrans" cxnId="{99BCA6EE-AA55-4947-8D8D-6B4D8B941C64}">
      <dgm:prSet/>
      <dgm:spPr/>
      <dgm:t>
        <a:bodyPr/>
        <a:lstStyle/>
        <a:p>
          <a:endParaRPr lang="en-US"/>
        </a:p>
      </dgm:t>
    </dgm:pt>
    <dgm:pt modelId="{491D4747-1633-4FE8-A356-92647C1BACB6}" type="sibTrans" cxnId="{99BCA6EE-AA55-4947-8D8D-6B4D8B941C64}">
      <dgm:prSet/>
      <dgm:spPr/>
      <dgm:t>
        <a:bodyPr/>
        <a:lstStyle/>
        <a:p>
          <a:endParaRPr lang="en-US"/>
        </a:p>
      </dgm:t>
    </dgm:pt>
    <dgm:pt modelId="{BB1D9C46-AF89-4F20-917A-9D50C13B4AD8}">
      <dgm:prSet phldrT="[Text]"/>
      <dgm:spPr/>
      <dgm:t>
        <a:bodyPr/>
        <a:lstStyle/>
        <a:p>
          <a:r>
            <a:rPr lang="en-US" dirty="0" smtClean="0"/>
            <a:t>Interfaces</a:t>
          </a:r>
          <a:endParaRPr lang="en-US" dirty="0"/>
        </a:p>
      </dgm:t>
    </dgm:pt>
    <dgm:pt modelId="{581EA8E8-1DA4-48B6-93F4-A649F9B1C639}" type="parTrans" cxnId="{96AF3D5A-B63B-4B30-B1E0-4477E01F2E8D}">
      <dgm:prSet/>
      <dgm:spPr/>
      <dgm:t>
        <a:bodyPr/>
        <a:lstStyle/>
        <a:p>
          <a:endParaRPr lang="en-US"/>
        </a:p>
      </dgm:t>
    </dgm:pt>
    <dgm:pt modelId="{CBC1E062-0332-4AE0-B5C0-6FC1501AFD23}" type="sibTrans" cxnId="{96AF3D5A-B63B-4B30-B1E0-4477E01F2E8D}">
      <dgm:prSet/>
      <dgm:spPr/>
      <dgm:t>
        <a:bodyPr/>
        <a:lstStyle/>
        <a:p>
          <a:endParaRPr lang="en-US"/>
        </a:p>
      </dgm:t>
    </dgm:pt>
    <dgm:pt modelId="{1466AF2F-5712-437E-B461-68CB40779801}" type="pres">
      <dgm:prSet presAssocID="{0CEBDF76-99A1-4B10-9686-3E16428D1202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5B18217-D7EC-4D4D-9D23-C202B126394E}" type="pres">
      <dgm:prSet presAssocID="{9A7B5552-0E64-43FF-A4C9-2EE30622429F}" presName="node" presStyleLbl="node1" presStyleIdx="0" presStyleCnt="2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8F8BC401-59C3-4ED0-A878-562ED417E360}" type="pres">
      <dgm:prSet presAssocID="{491D4747-1633-4FE8-A356-92647C1BACB6}" presName="sibTrans" presStyleCnt="0"/>
      <dgm:spPr/>
    </dgm:pt>
    <dgm:pt modelId="{6680B006-1D93-41DA-9250-BCA4D6B9BF75}" type="pres">
      <dgm:prSet presAssocID="{BB1D9C46-AF89-4F20-917A-9D50C13B4AD8}" presName="node" presStyleLbl="node1" presStyleIdx="1" presStyleCnt="2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</dgm:ptLst>
  <dgm:cxnLst>
    <dgm:cxn modelId="{96AF3D5A-B63B-4B30-B1E0-4477E01F2E8D}" srcId="{0CEBDF76-99A1-4B10-9686-3E16428D1202}" destId="{BB1D9C46-AF89-4F20-917A-9D50C13B4AD8}" srcOrd="1" destOrd="0" parTransId="{581EA8E8-1DA4-48B6-93F4-A649F9B1C639}" sibTransId="{CBC1E062-0332-4AE0-B5C0-6FC1501AFD23}"/>
    <dgm:cxn modelId="{8E0B2049-6722-4BCC-80EE-32533B8E4E37}" type="presOf" srcId="{9A7B5552-0E64-43FF-A4C9-2EE30622429F}" destId="{75B18217-D7EC-4D4D-9D23-C202B126394E}" srcOrd="0" destOrd="0" presId="urn:microsoft.com/office/officeart/2005/8/layout/default"/>
    <dgm:cxn modelId="{99BCA6EE-AA55-4947-8D8D-6B4D8B941C64}" srcId="{0CEBDF76-99A1-4B10-9686-3E16428D1202}" destId="{9A7B5552-0E64-43FF-A4C9-2EE30622429F}" srcOrd="0" destOrd="0" parTransId="{8928467A-6ADE-4251-BFB2-B482C7371F3B}" sibTransId="{491D4747-1633-4FE8-A356-92647C1BACB6}"/>
    <dgm:cxn modelId="{B95C5E5D-BE00-457B-A892-449C73E78AF5}" type="presOf" srcId="{BB1D9C46-AF89-4F20-917A-9D50C13B4AD8}" destId="{6680B006-1D93-41DA-9250-BCA4D6B9BF75}" srcOrd="0" destOrd="0" presId="urn:microsoft.com/office/officeart/2005/8/layout/default"/>
    <dgm:cxn modelId="{62805BCD-0A68-4B1B-BFE6-96938FE2DB23}" type="presOf" srcId="{0CEBDF76-99A1-4B10-9686-3E16428D1202}" destId="{1466AF2F-5712-437E-B461-68CB40779801}" srcOrd="0" destOrd="0" presId="urn:microsoft.com/office/officeart/2005/8/layout/default"/>
    <dgm:cxn modelId="{1B862F0E-3010-4081-81EB-1E0395A4A9D5}" type="presParOf" srcId="{1466AF2F-5712-437E-B461-68CB40779801}" destId="{75B18217-D7EC-4D4D-9D23-C202B126394E}" srcOrd="0" destOrd="0" presId="urn:microsoft.com/office/officeart/2005/8/layout/default"/>
    <dgm:cxn modelId="{146D22AA-4A2C-424B-B72F-2C25CA691739}" type="presParOf" srcId="{1466AF2F-5712-437E-B461-68CB40779801}" destId="{8F8BC401-59C3-4ED0-A878-562ED417E360}" srcOrd="1" destOrd="0" presId="urn:microsoft.com/office/officeart/2005/8/layout/default"/>
    <dgm:cxn modelId="{C14E1214-C5C9-4204-90E5-172024A2B978}" type="presParOf" srcId="{1466AF2F-5712-437E-B461-68CB40779801}" destId="{6680B006-1D93-41DA-9250-BCA4D6B9BF75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1E9B27B-8E0F-4FA6-B473-21562809C94C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EA29133-5117-4702-BB8C-2BBFF46528B9}">
      <dgm:prSet phldrT="[Text]" custT="1"/>
      <dgm:spPr/>
      <dgm:t>
        <a:bodyPr/>
        <a:lstStyle/>
        <a:p>
          <a:pPr algn="ctr"/>
          <a:r>
            <a:rPr lang="en-US" sz="2500" u="sng" dirty="0" smtClean="0">
              <a:latin typeface="Calibri" pitchFamily="34" charset="0"/>
              <a:cs typeface="Calibri" pitchFamily="34" charset="0"/>
            </a:rPr>
            <a:t>Data Access Abstraction</a:t>
          </a:r>
          <a:endParaRPr lang="en-US" sz="2500" u="sng" dirty="0" smtClean="0">
            <a:latin typeface="Calibri" pitchFamily="34" charset="0"/>
            <a:cs typeface="Calibri" pitchFamily="34" charset="0"/>
          </a:endParaRPr>
        </a:p>
        <a:p>
          <a:pPr algn="ctr"/>
          <a:r>
            <a:rPr lang="en-US" sz="1600" dirty="0" smtClean="0">
              <a:latin typeface="Cambria" pitchFamily="18" charset="0"/>
            </a:rPr>
            <a:t>- </a:t>
          </a:r>
          <a:r>
            <a:rPr lang="en-US" sz="1600" dirty="0" smtClean="0">
              <a:latin typeface="Cambria" pitchFamily="18" charset="0"/>
            </a:rPr>
            <a:t>Get By Key</a:t>
          </a:r>
          <a:endParaRPr lang="en-US" sz="1600" dirty="0" smtClean="0">
            <a:latin typeface="Cambria" pitchFamily="18" charset="0"/>
          </a:endParaRPr>
        </a:p>
        <a:p>
          <a:pPr algn="ctr"/>
          <a:r>
            <a:rPr lang="en-US" sz="1600" dirty="0" smtClean="0">
              <a:latin typeface="Cambria" pitchFamily="18" charset="0"/>
            </a:rPr>
            <a:t>- </a:t>
          </a:r>
          <a:r>
            <a:rPr lang="en-US" sz="1600" dirty="0" smtClean="0">
              <a:latin typeface="Cambria" pitchFamily="18" charset="0"/>
            </a:rPr>
            <a:t>Get All</a:t>
          </a:r>
          <a:endParaRPr lang="en-US" sz="1600" dirty="0" smtClean="0">
            <a:latin typeface="Cambria" pitchFamily="18" charset="0"/>
          </a:endParaRPr>
        </a:p>
        <a:p>
          <a:pPr algn="ctr"/>
          <a:r>
            <a:rPr lang="en-US" sz="1600" dirty="0" smtClean="0">
              <a:latin typeface="Cambria" pitchFamily="18" charset="0"/>
            </a:rPr>
            <a:t>- </a:t>
          </a:r>
          <a:r>
            <a:rPr lang="en-US" sz="1600" dirty="0" smtClean="0">
              <a:latin typeface="Cambria" pitchFamily="18" charset="0"/>
            </a:rPr>
            <a:t>Update</a:t>
          </a:r>
          <a:endParaRPr lang="en-US" sz="1600" dirty="0" smtClean="0">
            <a:latin typeface="Cambria" pitchFamily="18" charset="0"/>
          </a:endParaRPr>
        </a:p>
        <a:p>
          <a:pPr algn="ctr"/>
          <a:r>
            <a:rPr lang="en-US" sz="1600" dirty="0" smtClean="0">
              <a:latin typeface="Cambria" pitchFamily="18" charset="0"/>
            </a:rPr>
            <a:t>- </a:t>
          </a:r>
          <a:r>
            <a:rPr lang="en-US" sz="1600" dirty="0" smtClean="0">
              <a:latin typeface="Cambria" pitchFamily="18" charset="0"/>
            </a:rPr>
            <a:t>Add</a:t>
          </a:r>
          <a:endParaRPr lang="en-US" sz="1600" dirty="0" smtClean="0">
            <a:latin typeface="Cambria" pitchFamily="18" charset="0"/>
          </a:endParaRPr>
        </a:p>
        <a:p>
          <a:pPr algn="ctr"/>
          <a:r>
            <a:rPr lang="en-US" sz="1600" dirty="0" smtClean="0">
              <a:latin typeface="Cambria" pitchFamily="18" charset="0"/>
            </a:rPr>
            <a:t>- </a:t>
          </a:r>
          <a:r>
            <a:rPr lang="en-US" sz="1600" dirty="0" smtClean="0">
              <a:latin typeface="Cambria" pitchFamily="18" charset="0"/>
            </a:rPr>
            <a:t>Delete</a:t>
          </a:r>
          <a:endParaRPr lang="en-US" sz="1600" dirty="0" smtClean="0">
            <a:latin typeface="Cambria" pitchFamily="18" charset="0"/>
          </a:endParaRPr>
        </a:p>
      </dgm:t>
    </dgm:pt>
    <dgm:pt modelId="{B6C17CAD-48E9-4E72-B3A6-5849DEF7FE13}" type="parTrans" cxnId="{BFB458B3-1A94-4BB1-A1F6-7F11A13B5D09}">
      <dgm:prSet/>
      <dgm:spPr/>
      <dgm:t>
        <a:bodyPr/>
        <a:lstStyle/>
        <a:p>
          <a:endParaRPr lang="en-US"/>
        </a:p>
      </dgm:t>
    </dgm:pt>
    <dgm:pt modelId="{E1C16508-DE3B-45A9-9368-7C1541DF1261}" type="sibTrans" cxnId="{BFB458B3-1A94-4BB1-A1F6-7F11A13B5D09}">
      <dgm:prSet/>
      <dgm:spPr/>
      <dgm:t>
        <a:bodyPr/>
        <a:lstStyle/>
        <a:p>
          <a:endParaRPr lang="en-US"/>
        </a:p>
      </dgm:t>
    </dgm:pt>
    <dgm:pt modelId="{6089A046-8605-4A1A-A4A2-3159057BC038}">
      <dgm:prSet phldrT="[Text]" custT="1"/>
      <dgm:spPr/>
      <dgm:t>
        <a:bodyPr/>
        <a:lstStyle/>
        <a:p>
          <a:pPr algn="ctr"/>
          <a:r>
            <a:rPr lang="en-US" sz="2500" u="sng" dirty="0" smtClean="0">
              <a:latin typeface="Calibri" pitchFamily="34" charset="0"/>
              <a:cs typeface="Calibri" pitchFamily="34" charset="0"/>
            </a:rPr>
            <a:t>Users</a:t>
          </a:r>
          <a:endParaRPr lang="en-US" sz="2500" u="sng" dirty="0">
            <a:latin typeface="Calibri" pitchFamily="34" charset="0"/>
            <a:cs typeface="Calibri" pitchFamily="34" charset="0"/>
          </a:endParaRPr>
        </a:p>
      </dgm:t>
    </dgm:pt>
    <dgm:pt modelId="{A9FE89BF-0193-4E63-B474-76CD8890DB46}" type="parTrans" cxnId="{8BF5651C-9A48-495F-BDA9-697C2FA4FDE9}">
      <dgm:prSet/>
      <dgm:spPr>
        <a:ln w="25400">
          <a:solidFill>
            <a:schemeClr val="bg1">
              <a:lumMod val="50000"/>
            </a:schemeClr>
          </a:solidFill>
        </a:ln>
      </dgm:spPr>
      <dgm:t>
        <a:bodyPr/>
        <a:lstStyle/>
        <a:p>
          <a:endParaRPr lang="en-US"/>
        </a:p>
      </dgm:t>
    </dgm:pt>
    <dgm:pt modelId="{88E91A1B-0876-4872-9FF4-185D7F9C03BF}" type="sibTrans" cxnId="{8BF5651C-9A48-495F-BDA9-697C2FA4FDE9}">
      <dgm:prSet/>
      <dgm:spPr/>
      <dgm:t>
        <a:bodyPr/>
        <a:lstStyle/>
        <a:p>
          <a:endParaRPr lang="en-US"/>
        </a:p>
      </dgm:t>
    </dgm:pt>
    <dgm:pt modelId="{79A60BBF-1C0F-40E3-89E9-970E43F401A5}">
      <dgm:prSet phldrT="[Text]" custT="1"/>
      <dgm:spPr/>
      <dgm:t>
        <a:bodyPr/>
        <a:lstStyle/>
        <a:p>
          <a:pPr algn="ctr"/>
          <a:r>
            <a:rPr lang="en-US" sz="2500" u="sng" dirty="0" smtClean="0">
              <a:latin typeface="Calibri" pitchFamily="34" charset="0"/>
              <a:cs typeface="Calibri" pitchFamily="34" charset="0"/>
            </a:rPr>
            <a:t>Zip Codes</a:t>
          </a:r>
          <a:endParaRPr lang="en-US" sz="2500" u="sng" dirty="0">
            <a:latin typeface="Calibri" pitchFamily="34" charset="0"/>
            <a:cs typeface="Calibri" pitchFamily="34" charset="0"/>
          </a:endParaRPr>
        </a:p>
      </dgm:t>
    </dgm:pt>
    <dgm:pt modelId="{ED42C271-4DC2-47D5-B0A0-B322333388C3}" type="parTrans" cxnId="{63DE06F5-5A3B-49E4-883C-912B3A89C052}">
      <dgm:prSet/>
      <dgm:spPr>
        <a:ln w="25400">
          <a:solidFill>
            <a:schemeClr val="bg1">
              <a:lumMod val="50000"/>
            </a:schemeClr>
          </a:solidFill>
        </a:ln>
      </dgm:spPr>
      <dgm:t>
        <a:bodyPr/>
        <a:lstStyle/>
        <a:p>
          <a:endParaRPr lang="en-US"/>
        </a:p>
      </dgm:t>
    </dgm:pt>
    <dgm:pt modelId="{CB6BD93A-4383-49A9-A0CD-6D3F8428AD55}" type="sibTrans" cxnId="{63DE06F5-5A3B-49E4-883C-912B3A89C052}">
      <dgm:prSet/>
      <dgm:spPr/>
      <dgm:t>
        <a:bodyPr/>
        <a:lstStyle/>
        <a:p>
          <a:endParaRPr lang="en-US"/>
        </a:p>
      </dgm:t>
    </dgm:pt>
    <dgm:pt modelId="{E06EF5AD-412A-4B33-B2E7-44DCE5173DEB}" type="pres">
      <dgm:prSet presAssocID="{31E9B27B-8E0F-4FA6-B473-21562809C94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7B86B26C-E34D-4902-B140-2A222E7BEA11}" type="pres">
      <dgm:prSet presAssocID="{AEA29133-5117-4702-BB8C-2BBFF46528B9}" presName="hierRoot1" presStyleCnt="0"/>
      <dgm:spPr/>
    </dgm:pt>
    <dgm:pt modelId="{BD49F6AC-6437-444B-AA82-9B2E3859A9C5}" type="pres">
      <dgm:prSet presAssocID="{AEA29133-5117-4702-BB8C-2BBFF46528B9}" presName="composite" presStyleCnt="0"/>
      <dgm:spPr/>
    </dgm:pt>
    <dgm:pt modelId="{B7DF3C57-B397-4B21-B13D-47C8E5EE3B22}" type="pres">
      <dgm:prSet presAssocID="{AEA29133-5117-4702-BB8C-2BBFF46528B9}" presName="background" presStyleLbl="node0" presStyleIdx="0" presStyleCnt="1"/>
      <dgm:spPr/>
    </dgm:pt>
    <dgm:pt modelId="{0BD9A052-BB38-46A0-8ACE-B550AF967281}" type="pres">
      <dgm:prSet presAssocID="{AEA29133-5117-4702-BB8C-2BBFF46528B9}" presName="text" presStyleLbl="fgAcc0" presStyleIdx="0" presStyleCnt="1" custScaleX="54835" custScaleY="97023" custLinFactNeighborX="1821" custLinFactNeighborY="509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69D9D09-AAF1-4115-BE12-D2FDE197A849}" type="pres">
      <dgm:prSet presAssocID="{AEA29133-5117-4702-BB8C-2BBFF46528B9}" presName="hierChild2" presStyleCnt="0"/>
      <dgm:spPr/>
    </dgm:pt>
    <dgm:pt modelId="{AC830A4A-6554-4E26-B4C5-86EA0CFBAAFC}" type="pres">
      <dgm:prSet presAssocID="{A9FE89BF-0193-4E63-B474-76CD8890DB46}" presName="Name10" presStyleLbl="parChTrans1D2" presStyleIdx="0" presStyleCnt="2"/>
      <dgm:spPr/>
      <dgm:t>
        <a:bodyPr/>
        <a:lstStyle/>
        <a:p>
          <a:endParaRPr lang="en-US"/>
        </a:p>
      </dgm:t>
    </dgm:pt>
    <dgm:pt modelId="{410B3663-6A52-4294-83A2-640FAEF8CCE1}" type="pres">
      <dgm:prSet presAssocID="{6089A046-8605-4A1A-A4A2-3159057BC038}" presName="hierRoot2" presStyleCnt="0"/>
      <dgm:spPr/>
    </dgm:pt>
    <dgm:pt modelId="{6903FFA3-4F7A-4183-AB12-838485AD429C}" type="pres">
      <dgm:prSet presAssocID="{6089A046-8605-4A1A-A4A2-3159057BC038}" presName="composite2" presStyleCnt="0"/>
      <dgm:spPr/>
    </dgm:pt>
    <dgm:pt modelId="{B4B46A45-C6DE-450C-8384-72EBCEB93E77}" type="pres">
      <dgm:prSet presAssocID="{6089A046-8605-4A1A-A4A2-3159057BC038}" presName="background2" presStyleLbl="node2" presStyleIdx="0" presStyleCnt="2"/>
      <dgm:spPr/>
    </dgm:pt>
    <dgm:pt modelId="{63B41DC9-E234-4708-9564-EF8603E604F5}" type="pres">
      <dgm:prSet presAssocID="{6089A046-8605-4A1A-A4A2-3159057BC038}" presName="text2" presStyleLbl="fgAcc2" presStyleIdx="0" presStyleCnt="2" custScaleX="71256" custScaleY="3984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0678F6B-4F48-4C80-B774-163436ED3B90}" type="pres">
      <dgm:prSet presAssocID="{6089A046-8605-4A1A-A4A2-3159057BC038}" presName="hierChild3" presStyleCnt="0"/>
      <dgm:spPr/>
    </dgm:pt>
    <dgm:pt modelId="{A86B5091-C073-44A8-9781-11161BBF60B0}" type="pres">
      <dgm:prSet presAssocID="{ED42C271-4DC2-47D5-B0A0-B322333388C3}" presName="Name10" presStyleLbl="parChTrans1D2" presStyleIdx="1" presStyleCnt="2"/>
      <dgm:spPr/>
      <dgm:t>
        <a:bodyPr/>
        <a:lstStyle/>
        <a:p>
          <a:endParaRPr lang="en-US"/>
        </a:p>
      </dgm:t>
    </dgm:pt>
    <dgm:pt modelId="{375DBBD9-8301-4820-9239-2F2EC38F75E2}" type="pres">
      <dgm:prSet presAssocID="{79A60BBF-1C0F-40E3-89E9-970E43F401A5}" presName="hierRoot2" presStyleCnt="0"/>
      <dgm:spPr/>
    </dgm:pt>
    <dgm:pt modelId="{E2FC1746-0A7B-4043-9A11-44DF21FDCF4F}" type="pres">
      <dgm:prSet presAssocID="{79A60BBF-1C0F-40E3-89E9-970E43F401A5}" presName="composite2" presStyleCnt="0"/>
      <dgm:spPr/>
    </dgm:pt>
    <dgm:pt modelId="{DFA9ACAB-7DA7-4003-9C35-36D051B59D47}" type="pres">
      <dgm:prSet presAssocID="{79A60BBF-1C0F-40E3-89E9-970E43F401A5}" presName="background2" presStyleLbl="node2" presStyleIdx="1" presStyleCnt="2"/>
      <dgm:spPr/>
    </dgm:pt>
    <dgm:pt modelId="{3C61BE45-E6E7-490C-B920-93C17FA3BEEF}" type="pres">
      <dgm:prSet presAssocID="{79A60BBF-1C0F-40E3-89E9-970E43F401A5}" presName="text2" presStyleLbl="fgAcc2" presStyleIdx="1" presStyleCnt="2" custScaleX="88001" custScaleY="42468" custLinFactNeighborX="12173" custLinFactNeighborY="2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569FCE8-7C4F-4F94-A43B-960E30029E88}" type="pres">
      <dgm:prSet presAssocID="{79A60BBF-1C0F-40E3-89E9-970E43F401A5}" presName="hierChild3" presStyleCnt="0"/>
      <dgm:spPr/>
    </dgm:pt>
  </dgm:ptLst>
  <dgm:cxnLst>
    <dgm:cxn modelId="{8AC7C79D-15CD-4975-9FF5-04102EC68369}" type="presOf" srcId="{A9FE89BF-0193-4E63-B474-76CD8890DB46}" destId="{AC830A4A-6554-4E26-B4C5-86EA0CFBAAFC}" srcOrd="0" destOrd="0" presId="urn:microsoft.com/office/officeart/2005/8/layout/hierarchy1"/>
    <dgm:cxn modelId="{BFB458B3-1A94-4BB1-A1F6-7F11A13B5D09}" srcId="{31E9B27B-8E0F-4FA6-B473-21562809C94C}" destId="{AEA29133-5117-4702-BB8C-2BBFF46528B9}" srcOrd="0" destOrd="0" parTransId="{B6C17CAD-48E9-4E72-B3A6-5849DEF7FE13}" sibTransId="{E1C16508-DE3B-45A9-9368-7C1541DF1261}"/>
    <dgm:cxn modelId="{91A46E62-F1E9-47BC-B1D5-9F8C629F4943}" type="presOf" srcId="{AEA29133-5117-4702-BB8C-2BBFF46528B9}" destId="{0BD9A052-BB38-46A0-8ACE-B550AF967281}" srcOrd="0" destOrd="0" presId="urn:microsoft.com/office/officeart/2005/8/layout/hierarchy1"/>
    <dgm:cxn modelId="{2CCF459D-2603-48AF-8D8E-70EB0039C82B}" type="presOf" srcId="{6089A046-8605-4A1A-A4A2-3159057BC038}" destId="{63B41DC9-E234-4708-9564-EF8603E604F5}" srcOrd="0" destOrd="0" presId="urn:microsoft.com/office/officeart/2005/8/layout/hierarchy1"/>
    <dgm:cxn modelId="{63DE06F5-5A3B-49E4-883C-912B3A89C052}" srcId="{AEA29133-5117-4702-BB8C-2BBFF46528B9}" destId="{79A60BBF-1C0F-40E3-89E9-970E43F401A5}" srcOrd="1" destOrd="0" parTransId="{ED42C271-4DC2-47D5-B0A0-B322333388C3}" sibTransId="{CB6BD93A-4383-49A9-A0CD-6D3F8428AD55}"/>
    <dgm:cxn modelId="{B308B1C6-F215-4718-8CD9-E757A8DCA206}" type="presOf" srcId="{ED42C271-4DC2-47D5-B0A0-B322333388C3}" destId="{A86B5091-C073-44A8-9781-11161BBF60B0}" srcOrd="0" destOrd="0" presId="urn:microsoft.com/office/officeart/2005/8/layout/hierarchy1"/>
    <dgm:cxn modelId="{9FC9A694-EC15-435C-9823-6E567A256329}" type="presOf" srcId="{79A60BBF-1C0F-40E3-89E9-970E43F401A5}" destId="{3C61BE45-E6E7-490C-B920-93C17FA3BEEF}" srcOrd="0" destOrd="0" presId="urn:microsoft.com/office/officeart/2005/8/layout/hierarchy1"/>
    <dgm:cxn modelId="{8BF5651C-9A48-495F-BDA9-697C2FA4FDE9}" srcId="{AEA29133-5117-4702-BB8C-2BBFF46528B9}" destId="{6089A046-8605-4A1A-A4A2-3159057BC038}" srcOrd="0" destOrd="0" parTransId="{A9FE89BF-0193-4E63-B474-76CD8890DB46}" sibTransId="{88E91A1B-0876-4872-9FF4-185D7F9C03BF}"/>
    <dgm:cxn modelId="{70F0D2B7-5B60-4D67-B342-2B86CE3018D3}" type="presOf" srcId="{31E9B27B-8E0F-4FA6-B473-21562809C94C}" destId="{E06EF5AD-412A-4B33-B2E7-44DCE5173DEB}" srcOrd="0" destOrd="0" presId="urn:microsoft.com/office/officeart/2005/8/layout/hierarchy1"/>
    <dgm:cxn modelId="{30897849-7049-4271-93AE-89362AE88266}" type="presParOf" srcId="{E06EF5AD-412A-4B33-B2E7-44DCE5173DEB}" destId="{7B86B26C-E34D-4902-B140-2A222E7BEA11}" srcOrd="0" destOrd="0" presId="urn:microsoft.com/office/officeart/2005/8/layout/hierarchy1"/>
    <dgm:cxn modelId="{48AB9F5A-D166-4EFF-811C-D792EE694977}" type="presParOf" srcId="{7B86B26C-E34D-4902-B140-2A222E7BEA11}" destId="{BD49F6AC-6437-444B-AA82-9B2E3859A9C5}" srcOrd="0" destOrd="0" presId="urn:microsoft.com/office/officeart/2005/8/layout/hierarchy1"/>
    <dgm:cxn modelId="{E2096863-0B09-44F9-80D4-D9B7F17A3D5E}" type="presParOf" srcId="{BD49F6AC-6437-444B-AA82-9B2E3859A9C5}" destId="{B7DF3C57-B397-4B21-B13D-47C8E5EE3B22}" srcOrd="0" destOrd="0" presId="urn:microsoft.com/office/officeart/2005/8/layout/hierarchy1"/>
    <dgm:cxn modelId="{D72AA230-89EC-43ED-83AB-7594BED4F94B}" type="presParOf" srcId="{BD49F6AC-6437-444B-AA82-9B2E3859A9C5}" destId="{0BD9A052-BB38-46A0-8ACE-B550AF967281}" srcOrd="1" destOrd="0" presId="urn:microsoft.com/office/officeart/2005/8/layout/hierarchy1"/>
    <dgm:cxn modelId="{26465E86-5518-4AAF-A54C-C9961062F693}" type="presParOf" srcId="{7B86B26C-E34D-4902-B140-2A222E7BEA11}" destId="{369D9D09-AAF1-4115-BE12-D2FDE197A849}" srcOrd="1" destOrd="0" presId="urn:microsoft.com/office/officeart/2005/8/layout/hierarchy1"/>
    <dgm:cxn modelId="{374A78F7-BC51-4BD9-891B-2EA636DE1F2E}" type="presParOf" srcId="{369D9D09-AAF1-4115-BE12-D2FDE197A849}" destId="{AC830A4A-6554-4E26-B4C5-86EA0CFBAAFC}" srcOrd="0" destOrd="0" presId="urn:microsoft.com/office/officeart/2005/8/layout/hierarchy1"/>
    <dgm:cxn modelId="{D3485A23-AEBA-4C6B-9B20-653F07EC85C3}" type="presParOf" srcId="{369D9D09-AAF1-4115-BE12-D2FDE197A849}" destId="{410B3663-6A52-4294-83A2-640FAEF8CCE1}" srcOrd="1" destOrd="0" presId="urn:microsoft.com/office/officeart/2005/8/layout/hierarchy1"/>
    <dgm:cxn modelId="{C91F88D2-49B2-446F-900E-53C5E2F93C26}" type="presParOf" srcId="{410B3663-6A52-4294-83A2-640FAEF8CCE1}" destId="{6903FFA3-4F7A-4183-AB12-838485AD429C}" srcOrd="0" destOrd="0" presId="urn:microsoft.com/office/officeart/2005/8/layout/hierarchy1"/>
    <dgm:cxn modelId="{DC210774-A538-4C56-A7A4-48BA313C24D4}" type="presParOf" srcId="{6903FFA3-4F7A-4183-AB12-838485AD429C}" destId="{B4B46A45-C6DE-450C-8384-72EBCEB93E77}" srcOrd="0" destOrd="0" presId="urn:microsoft.com/office/officeart/2005/8/layout/hierarchy1"/>
    <dgm:cxn modelId="{5493ED69-1AA9-4E5F-9D5E-6A392D228832}" type="presParOf" srcId="{6903FFA3-4F7A-4183-AB12-838485AD429C}" destId="{63B41DC9-E234-4708-9564-EF8603E604F5}" srcOrd="1" destOrd="0" presId="urn:microsoft.com/office/officeart/2005/8/layout/hierarchy1"/>
    <dgm:cxn modelId="{C3A43B5C-516B-4FFF-B554-3B3D76B0BECB}" type="presParOf" srcId="{410B3663-6A52-4294-83A2-640FAEF8CCE1}" destId="{E0678F6B-4F48-4C80-B774-163436ED3B90}" srcOrd="1" destOrd="0" presId="urn:microsoft.com/office/officeart/2005/8/layout/hierarchy1"/>
    <dgm:cxn modelId="{919EE990-915E-4502-B1A0-98E7DA2F2934}" type="presParOf" srcId="{369D9D09-AAF1-4115-BE12-D2FDE197A849}" destId="{A86B5091-C073-44A8-9781-11161BBF60B0}" srcOrd="2" destOrd="0" presId="urn:microsoft.com/office/officeart/2005/8/layout/hierarchy1"/>
    <dgm:cxn modelId="{B72C887B-26B6-4A88-99D5-CD118CEB2EEA}" type="presParOf" srcId="{369D9D09-AAF1-4115-BE12-D2FDE197A849}" destId="{375DBBD9-8301-4820-9239-2F2EC38F75E2}" srcOrd="3" destOrd="0" presId="urn:microsoft.com/office/officeart/2005/8/layout/hierarchy1"/>
    <dgm:cxn modelId="{E029C978-AD6D-47ED-9C0D-46E3FD7766F7}" type="presParOf" srcId="{375DBBD9-8301-4820-9239-2F2EC38F75E2}" destId="{E2FC1746-0A7B-4043-9A11-44DF21FDCF4F}" srcOrd="0" destOrd="0" presId="urn:microsoft.com/office/officeart/2005/8/layout/hierarchy1"/>
    <dgm:cxn modelId="{788596F4-6C05-4124-B261-267F345A6555}" type="presParOf" srcId="{E2FC1746-0A7B-4043-9A11-44DF21FDCF4F}" destId="{DFA9ACAB-7DA7-4003-9C35-36D051B59D47}" srcOrd="0" destOrd="0" presId="urn:microsoft.com/office/officeart/2005/8/layout/hierarchy1"/>
    <dgm:cxn modelId="{8F608393-E465-446E-A6B1-6232099C2EDC}" type="presParOf" srcId="{E2FC1746-0A7B-4043-9A11-44DF21FDCF4F}" destId="{3C61BE45-E6E7-490C-B920-93C17FA3BEEF}" srcOrd="1" destOrd="0" presId="urn:microsoft.com/office/officeart/2005/8/layout/hierarchy1"/>
    <dgm:cxn modelId="{27178552-4C1C-482D-A3CA-EE62F09B4564}" type="presParOf" srcId="{375DBBD9-8301-4820-9239-2F2EC38F75E2}" destId="{5569FCE8-7C4F-4F94-A43B-960E30029E88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1E9B27B-8E0F-4FA6-B473-21562809C94C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EA29133-5117-4702-BB8C-2BBFF46528B9}">
      <dgm:prSet phldrT="[Text]" custT="1"/>
      <dgm:spPr>
        <a:ln>
          <a:solidFill>
            <a:schemeClr val="accent1"/>
          </a:solidFill>
        </a:ln>
      </dgm:spPr>
      <dgm:t>
        <a:bodyPr/>
        <a:lstStyle/>
        <a:p>
          <a:pPr algn="ctr"/>
          <a:r>
            <a:rPr lang="en-US" sz="2500" u="sng" dirty="0" smtClean="0">
              <a:latin typeface="Calibri" pitchFamily="34" charset="0"/>
              <a:cs typeface="Calibri" pitchFamily="34" charset="0"/>
            </a:rPr>
            <a:t>Data Access Abstraction</a:t>
          </a:r>
          <a:endParaRPr lang="en-US" sz="2500" u="sng" dirty="0" smtClean="0">
            <a:latin typeface="Calibri" pitchFamily="34" charset="0"/>
            <a:cs typeface="Calibri" pitchFamily="34" charset="0"/>
          </a:endParaRPr>
        </a:p>
        <a:p>
          <a:pPr algn="ctr"/>
          <a:r>
            <a:rPr lang="en-US" sz="1600" dirty="0" smtClean="0">
              <a:latin typeface="Cambria" pitchFamily="18" charset="0"/>
            </a:rPr>
            <a:t>- </a:t>
          </a:r>
          <a:r>
            <a:rPr lang="en-US" sz="1600" dirty="0" smtClean="0">
              <a:latin typeface="Cambria" pitchFamily="18" charset="0"/>
            </a:rPr>
            <a:t>Get By Key</a:t>
          </a:r>
          <a:endParaRPr lang="en-US" sz="1600" dirty="0" smtClean="0">
            <a:latin typeface="Cambria" pitchFamily="18" charset="0"/>
          </a:endParaRPr>
        </a:p>
        <a:p>
          <a:pPr algn="ctr"/>
          <a:r>
            <a:rPr lang="en-US" sz="1600" dirty="0" smtClean="0">
              <a:latin typeface="Cambria" pitchFamily="18" charset="0"/>
            </a:rPr>
            <a:t>- </a:t>
          </a:r>
          <a:r>
            <a:rPr lang="en-US" sz="1600" dirty="0" smtClean="0">
              <a:latin typeface="Cambria" pitchFamily="18" charset="0"/>
            </a:rPr>
            <a:t>Get All</a:t>
          </a:r>
          <a:endParaRPr lang="en-US" sz="1600" dirty="0" smtClean="0">
            <a:latin typeface="Cambria" pitchFamily="18" charset="0"/>
          </a:endParaRPr>
        </a:p>
        <a:p>
          <a:pPr algn="ctr"/>
          <a:endParaRPr lang="en-US" sz="1600" dirty="0" smtClean="0">
            <a:latin typeface="Cambria" pitchFamily="18" charset="0"/>
          </a:endParaRPr>
        </a:p>
        <a:p>
          <a:pPr algn="ctr"/>
          <a:r>
            <a:rPr lang="en-US" sz="1600" dirty="0" smtClean="0">
              <a:latin typeface="Cambria" pitchFamily="18" charset="0"/>
            </a:rPr>
            <a:t>- </a:t>
          </a:r>
          <a:r>
            <a:rPr lang="en-US" sz="1600" dirty="0" smtClean="0">
              <a:latin typeface="Cambria" pitchFamily="18" charset="0"/>
            </a:rPr>
            <a:t>Update</a:t>
          </a:r>
        </a:p>
        <a:p>
          <a:pPr algn="ctr"/>
          <a:r>
            <a:rPr lang="en-US" sz="1600" dirty="0" smtClean="0">
              <a:latin typeface="Cambria" pitchFamily="18" charset="0"/>
            </a:rPr>
            <a:t>- Add</a:t>
          </a:r>
        </a:p>
        <a:p>
          <a:pPr algn="ctr"/>
          <a:r>
            <a:rPr lang="en-US" sz="1600" dirty="0" smtClean="0">
              <a:latin typeface="Cambria" pitchFamily="18" charset="0"/>
            </a:rPr>
            <a:t>- Delete</a:t>
          </a:r>
          <a:endParaRPr lang="en-US" sz="1600" dirty="0" smtClean="0">
            <a:latin typeface="Cambria" pitchFamily="18" charset="0"/>
          </a:endParaRPr>
        </a:p>
      </dgm:t>
    </dgm:pt>
    <dgm:pt modelId="{B6C17CAD-48E9-4E72-B3A6-5849DEF7FE13}" type="parTrans" cxnId="{BFB458B3-1A94-4BB1-A1F6-7F11A13B5D09}">
      <dgm:prSet/>
      <dgm:spPr/>
      <dgm:t>
        <a:bodyPr/>
        <a:lstStyle/>
        <a:p>
          <a:endParaRPr lang="en-US"/>
        </a:p>
      </dgm:t>
    </dgm:pt>
    <dgm:pt modelId="{E1C16508-DE3B-45A9-9368-7C1541DF1261}" type="sibTrans" cxnId="{BFB458B3-1A94-4BB1-A1F6-7F11A13B5D09}">
      <dgm:prSet/>
      <dgm:spPr/>
      <dgm:t>
        <a:bodyPr/>
        <a:lstStyle/>
        <a:p>
          <a:endParaRPr lang="en-US"/>
        </a:p>
      </dgm:t>
    </dgm:pt>
    <dgm:pt modelId="{6089A046-8605-4A1A-A4A2-3159057BC038}">
      <dgm:prSet phldrT="[Text]" custT="1"/>
      <dgm:spPr/>
      <dgm:t>
        <a:bodyPr/>
        <a:lstStyle/>
        <a:p>
          <a:pPr algn="ctr"/>
          <a:r>
            <a:rPr lang="en-US" sz="2500" u="sng" dirty="0" smtClean="0">
              <a:latin typeface="Calibri" pitchFamily="34" charset="0"/>
              <a:cs typeface="Calibri" pitchFamily="34" charset="0"/>
            </a:rPr>
            <a:t>Users</a:t>
          </a:r>
          <a:endParaRPr lang="en-US" sz="2500" u="sng" dirty="0">
            <a:latin typeface="Calibri" pitchFamily="34" charset="0"/>
            <a:cs typeface="Calibri" pitchFamily="34" charset="0"/>
          </a:endParaRPr>
        </a:p>
      </dgm:t>
    </dgm:pt>
    <dgm:pt modelId="{A9FE89BF-0193-4E63-B474-76CD8890DB46}" type="parTrans" cxnId="{8BF5651C-9A48-495F-BDA9-697C2FA4FDE9}">
      <dgm:prSet/>
      <dgm:spPr>
        <a:ln w="25400"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88E91A1B-0876-4872-9FF4-185D7F9C03BF}" type="sibTrans" cxnId="{8BF5651C-9A48-495F-BDA9-697C2FA4FDE9}">
      <dgm:prSet/>
      <dgm:spPr/>
      <dgm:t>
        <a:bodyPr/>
        <a:lstStyle/>
        <a:p>
          <a:endParaRPr lang="en-US"/>
        </a:p>
      </dgm:t>
    </dgm:pt>
    <dgm:pt modelId="{79A60BBF-1C0F-40E3-89E9-970E43F401A5}">
      <dgm:prSet phldrT="[Text]" custT="1"/>
      <dgm:spPr/>
      <dgm:t>
        <a:bodyPr/>
        <a:lstStyle/>
        <a:p>
          <a:pPr algn="ctr"/>
          <a:r>
            <a:rPr lang="en-US" sz="2500" u="sng" dirty="0" smtClean="0">
              <a:latin typeface="Calibri" pitchFamily="34" charset="0"/>
              <a:cs typeface="Calibri" pitchFamily="34" charset="0"/>
            </a:rPr>
            <a:t>Zip Codes</a:t>
          </a:r>
        </a:p>
      </dgm:t>
    </dgm:pt>
    <dgm:pt modelId="{ED42C271-4DC2-47D5-B0A0-B322333388C3}" type="parTrans" cxnId="{63DE06F5-5A3B-49E4-883C-912B3A89C052}">
      <dgm:prSet/>
      <dgm:spPr>
        <a:ln w="25400"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CB6BD93A-4383-49A9-A0CD-6D3F8428AD55}" type="sibTrans" cxnId="{63DE06F5-5A3B-49E4-883C-912B3A89C052}">
      <dgm:prSet/>
      <dgm:spPr/>
      <dgm:t>
        <a:bodyPr/>
        <a:lstStyle/>
        <a:p>
          <a:endParaRPr lang="en-US"/>
        </a:p>
      </dgm:t>
    </dgm:pt>
    <dgm:pt modelId="{E06EF5AD-412A-4B33-B2E7-44DCE5173DEB}" type="pres">
      <dgm:prSet presAssocID="{31E9B27B-8E0F-4FA6-B473-21562809C94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7B86B26C-E34D-4902-B140-2A222E7BEA11}" type="pres">
      <dgm:prSet presAssocID="{AEA29133-5117-4702-BB8C-2BBFF46528B9}" presName="hierRoot1" presStyleCnt="0"/>
      <dgm:spPr/>
    </dgm:pt>
    <dgm:pt modelId="{BD49F6AC-6437-444B-AA82-9B2E3859A9C5}" type="pres">
      <dgm:prSet presAssocID="{AEA29133-5117-4702-BB8C-2BBFF46528B9}" presName="composite" presStyleCnt="0"/>
      <dgm:spPr/>
    </dgm:pt>
    <dgm:pt modelId="{B7DF3C57-B397-4B21-B13D-47C8E5EE3B22}" type="pres">
      <dgm:prSet presAssocID="{AEA29133-5117-4702-BB8C-2BBFF46528B9}" presName="background" presStyleLbl="node0" presStyleIdx="0" presStyleCnt="1"/>
      <dgm:spPr>
        <a:ln>
          <a:solidFill>
            <a:schemeClr val="bg1"/>
          </a:solidFill>
        </a:ln>
      </dgm:spPr>
    </dgm:pt>
    <dgm:pt modelId="{0BD9A052-BB38-46A0-8ACE-B550AF967281}" type="pres">
      <dgm:prSet presAssocID="{AEA29133-5117-4702-BB8C-2BBFF46528B9}" presName="text" presStyleLbl="fgAcc0" presStyleIdx="0" presStyleCnt="1" custScaleX="57504" custScaleY="121658" custLinFactNeighborX="1821" custLinFactNeighborY="509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69D9D09-AAF1-4115-BE12-D2FDE197A849}" type="pres">
      <dgm:prSet presAssocID="{AEA29133-5117-4702-BB8C-2BBFF46528B9}" presName="hierChild2" presStyleCnt="0"/>
      <dgm:spPr/>
    </dgm:pt>
    <dgm:pt modelId="{AC830A4A-6554-4E26-B4C5-86EA0CFBAAFC}" type="pres">
      <dgm:prSet presAssocID="{A9FE89BF-0193-4E63-B474-76CD8890DB46}" presName="Name10" presStyleLbl="parChTrans1D2" presStyleIdx="0" presStyleCnt="2"/>
      <dgm:spPr/>
      <dgm:t>
        <a:bodyPr/>
        <a:lstStyle/>
        <a:p>
          <a:endParaRPr lang="en-US"/>
        </a:p>
      </dgm:t>
    </dgm:pt>
    <dgm:pt modelId="{410B3663-6A52-4294-83A2-640FAEF8CCE1}" type="pres">
      <dgm:prSet presAssocID="{6089A046-8605-4A1A-A4A2-3159057BC038}" presName="hierRoot2" presStyleCnt="0"/>
      <dgm:spPr/>
    </dgm:pt>
    <dgm:pt modelId="{6903FFA3-4F7A-4183-AB12-838485AD429C}" type="pres">
      <dgm:prSet presAssocID="{6089A046-8605-4A1A-A4A2-3159057BC038}" presName="composite2" presStyleCnt="0"/>
      <dgm:spPr/>
    </dgm:pt>
    <dgm:pt modelId="{B4B46A45-C6DE-450C-8384-72EBCEB93E77}" type="pres">
      <dgm:prSet presAssocID="{6089A046-8605-4A1A-A4A2-3159057BC038}" presName="background2" presStyleLbl="node2" presStyleIdx="0" presStyleCnt="2"/>
      <dgm:spPr/>
    </dgm:pt>
    <dgm:pt modelId="{63B41DC9-E234-4708-9564-EF8603E604F5}" type="pres">
      <dgm:prSet presAssocID="{6089A046-8605-4A1A-A4A2-3159057BC038}" presName="text2" presStyleLbl="fgAcc2" presStyleIdx="0" presStyleCnt="2" custScaleX="71256" custScaleY="3984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0678F6B-4F48-4C80-B774-163436ED3B90}" type="pres">
      <dgm:prSet presAssocID="{6089A046-8605-4A1A-A4A2-3159057BC038}" presName="hierChild3" presStyleCnt="0"/>
      <dgm:spPr/>
    </dgm:pt>
    <dgm:pt modelId="{A86B5091-C073-44A8-9781-11161BBF60B0}" type="pres">
      <dgm:prSet presAssocID="{ED42C271-4DC2-47D5-B0A0-B322333388C3}" presName="Name10" presStyleLbl="parChTrans1D2" presStyleIdx="1" presStyleCnt="2"/>
      <dgm:spPr/>
      <dgm:t>
        <a:bodyPr/>
        <a:lstStyle/>
        <a:p>
          <a:endParaRPr lang="en-US"/>
        </a:p>
      </dgm:t>
    </dgm:pt>
    <dgm:pt modelId="{375DBBD9-8301-4820-9239-2F2EC38F75E2}" type="pres">
      <dgm:prSet presAssocID="{79A60BBF-1C0F-40E3-89E9-970E43F401A5}" presName="hierRoot2" presStyleCnt="0"/>
      <dgm:spPr/>
    </dgm:pt>
    <dgm:pt modelId="{E2FC1746-0A7B-4043-9A11-44DF21FDCF4F}" type="pres">
      <dgm:prSet presAssocID="{79A60BBF-1C0F-40E3-89E9-970E43F401A5}" presName="composite2" presStyleCnt="0"/>
      <dgm:spPr/>
    </dgm:pt>
    <dgm:pt modelId="{DFA9ACAB-7DA7-4003-9C35-36D051B59D47}" type="pres">
      <dgm:prSet presAssocID="{79A60BBF-1C0F-40E3-89E9-970E43F401A5}" presName="background2" presStyleLbl="node2" presStyleIdx="1" presStyleCnt="2"/>
      <dgm:spPr/>
    </dgm:pt>
    <dgm:pt modelId="{3C61BE45-E6E7-490C-B920-93C17FA3BEEF}" type="pres">
      <dgm:prSet presAssocID="{79A60BBF-1C0F-40E3-89E9-970E43F401A5}" presName="text2" presStyleLbl="fgAcc2" presStyleIdx="1" presStyleCnt="2" custScaleX="88001" custScaleY="42468" custLinFactNeighborX="12173" custLinFactNeighborY="2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569FCE8-7C4F-4F94-A43B-960E30029E88}" type="pres">
      <dgm:prSet presAssocID="{79A60BBF-1C0F-40E3-89E9-970E43F401A5}" presName="hierChild3" presStyleCnt="0"/>
      <dgm:spPr/>
    </dgm:pt>
  </dgm:ptLst>
  <dgm:cxnLst>
    <dgm:cxn modelId="{36734670-0900-4293-AC19-EA5835F6FB83}" type="presOf" srcId="{ED42C271-4DC2-47D5-B0A0-B322333388C3}" destId="{A86B5091-C073-44A8-9781-11161BBF60B0}" srcOrd="0" destOrd="0" presId="urn:microsoft.com/office/officeart/2005/8/layout/hierarchy1"/>
    <dgm:cxn modelId="{BFB458B3-1A94-4BB1-A1F6-7F11A13B5D09}" srcId="{31E9B27B-8E0F-4FA6-B473-21562809C94C}" destId="{AEA29133-5117-4702-BB8C-2BBFF46528B9}" srcOrd="0" destOrd="0" parTransId="{B6C17CAD-48E9-4E72-B3A6-5849DEF7FE13}" sibTransId="{E1C16508-DE3B-45A9-9368-7C1541DF1261}"/>
    <dgm:cxn modelId="{04776012-AE62-497C-92C2-F4F5F0B01D91}" type="presOf" srcId="{A9FE89BF-0193-4E63-B474-76CD8890DB46}" destId="{AC830A4A-6554-4E26-B4C5-86EA0CFBAAFC}" srcOrd="0" destOrd="0" presId="urn:microsoft.com/office/officeart/2005/8/layout/hierarchy1"/>
    <dgm:cxn modelId="{DFA8FF0C-A84B-45A6-A710-08D505275013}" type="presOf" srcId="{31E9B27B-8E0F-4FA6-B473-21562809C94C}" destId="{E06EF5AD-412A-4B33-B2E7-44DCE5173DEB}" srcOrd="0" destOrd="0" presId="urn:microsoft.com/office/officeart/2005/8/layout/hierarchy1"/>
    <dgm:cxn modelId="{02627564-17F3-449A-91F9-7DBB4864E672}" type="presOf" srcId="{79A60BBF-1C0F-40E3-89E9-970E43F401A5}" destId="{3C61BE45-E6E7-490C-B920-93C17FA3BEEF}" srcOrd="0" destOrd="0" presId="urn:microsoft.com/office/officeart/2005/8/layout/hierarchy1"/>
    <dgm:cxn modelId="{63DE06F5-5A3B-49E4-883C-912B3A89C052}" srcId="{AEA29133-5117-4702-BB8C-2BBFF46528B9}" destId="{79A60BBF-1C0F-40E3-89E9-970E43F401A5}" srcOrd="1" destOrd="0" parTransId="{ED42C271-4DC2-47D5-B0A0-B322333388C3}" sibTransId="{CB6BD93A-4383-49A9-A0CD-6D3F8428AD55}"/>
    <dgm:cxn modelId="{65CE2256-A0AD-4312-B63B-DE3CF9653066}" type="presOf" srcId="{6089A046-8605-4A1A-A4A2-3159057BC038}" destId="{63B41DC9-E234-4708-9564-EF8603E604F5}" srcOrd="0" destOrd="0" presId="urn:microsoft.com/office/officeart/2005/8/layout/hierarchy1"/>
    <dgm:cxn modelId="{E1396F98-B9F4-42B3-B06F-82CE61E4C046}" type="presOf" srcId="{AEA29133-5117-4702-BB8C-2BBFF46528B9}" destId="{0BD9A052-BB38-46A0-8ACE-B550AF967281}" srcOrd="0" destOrd="0" presId="urn:microsoft.com/office/officeart/2005/8/layout/hierarchy1"/>
    <dgm:cxn modelId="{8BF5651C-9A48-495F-BDA9-697C2FA4FDE9}" srcId="{AEA29133-5117-4702-BB8C-2BBFF46528B9}" destId="{6089A046-8605-4A1A-A4A2-3159057BC038}" srcOrd="0" destOrd="0" parTransId="{A9FE89BF-0193-4E63-B474-76CD8890DB46}" sibTransId="{88E91A1B-0876-4872-9FF4-185D7F9C03BF}"/>
    <dgm:cxn modelId="{9DFCDBFF-0394-4E66-93B0-04B8BC24EA16}" type="presParOf" srcId="{E06EF5AD-412A-4B33-B2E7-44DCE5173DEB}" destId="{7B86B26C-E34D-4902-B140-2A222E7BEA11}" srcOrd="0" destOrd="0" presId="urn:microsoft.com/office/officeart/2005/8/layout/hierarchy1"/>
    <dgm:cxn modelId="{A793CFA9-446C-4259-A94B-DE581AC7FA05}" type="presParOf" srcId="{7B86B26C-E34D-4902-B140-2A222E7BEA11}" destId="{BD49F6AC-6437-444B-AA82-9B2E3859A9C5}" srcOrd="0" destOrd="0" presId="urn:microsoft.com/office/officeart/2005/8/layout/hierarchy1"/>
    <dgm:cxn modelId="{665FC296-12C2-4AB2-AEF1-25651B194820}" type="presParOf" srcId="{BD49F6AC-6437-444B-AA82-9B2E3859A9C5}" destId="{B7DF3C57-B397-4B21-B13D-47C8E5EE3B22}" srcOrd="0" destOrd="0" presId="urn:microsoft.com/office/officeart/2005/8/layout/hierarchy1"/>
    <dgm:cxn modelId="{E1F387ED-6D4E-4FED-B963-8E830D11FCB1}" type="presParOf" srcId="{BD49F6AC-6437-444B-AA82-9B2E3859A9C5}" destId="{0BD9A052-BB38-46A0-8ACE-B550AF967281}" srcOrd="1" destOrd="0" presId="urn:microsoft.com/office/officeart/2005/8/layout/hierarchy1"/>
    <dgm:cxn modelId="{DA175B01-2C20-43CC-A9D2-0C7E7B967100}" type="presParOf" srcId="{7B86B26C-E34D-4902-B140-2A222E7BEA11}" destId="{369D9D09-AAF1-4115-BE12-D2FDE197A849}" srcOrd="1" destOrd="0" presId="urn:microsoft.com/office/officeart/2005/8/layout/hierarchy1"/>
    <dgm:cxn modelId="{4B422897-3530-4C71-A91F-34F8820AC2DC}" type="presParOf" srcId="{369D9D09-AAF1-4115-BE12-D2FDE197A849}" destId="{AC830A4A-6554-4E26-B4C5-86EA0CFBAAFC}" srcOrd="0" destOrd="0" presId="urn:microsoft.com/office/officeart/2005/8/layout/hierarchy1"/>
    <dgm:cxn modelId="{9DAFE8A2-A9F4-42A2-B5DA-B0EBE195F94E}" type="presParOf" srcId="{369D9D09-AAF1-4115-BE12-D2FDE197A849}" destId="{410B3663-6A52-4294-83A2-640FAEF8CCE1}" srcOrd="1" destOrd="0" presId="urn:microsoft.com/office/officeart/2005/8/layout/hierarchy1"/>
    <dgm:cxn modelId="{93A2A7BB-3B26-437D-BC3A-82AF05711A5D}" type="presParOf" srcId="{410B3663-6A52-4294-83A2-640FAEF8CCE1}" destId="{6903FFA3-4F7A-4183-AB12-838485AD429C}" srcOrd="0" destOrd="0" presId="urn:microsoft.com/office/officeart/2005/8/layout/hierarchy1"/>
    <dgm:cxn modelId="{ADB37E83-6673-459B-A7B2-B4D993C38C45}" type="presParOf" srcId="{6903FFA3-4F7A-4183-AB12-838485AD429C}" destId="{B4B46A45-C6DE-450C-8384-72EBCEB93E77}" srcOrd="0" destOrd="0" presId="urn:microsoft.com/office/officeart/2005/8/layout/hierarchy1"/>
    <dgm:cxn modelId="{CD97265B-8164-4B55-A23C-A61FB66EE884}" type="presParOf" srcId="{6903FFA3-4F7A-4183-AB12-838485AD429C}" destId="{63B41DC9-E234-4708-9564-EF8603E604F5}" srcOrd="1" destOrd="0" presId="urn:microsoft.com/office/officeart/2005/8/layout/hierarchy1"/>
    <dgm:cxn modelId="{79E776E5-7EE1-4294-9829-C91D8BBCAA10}" type="presParOf" srcId="{410B3663-6A52-4294-83A2-640FAEF8CCE1}" destId="{E0678F6B-4F48-4C80-B774-163436ED3B90}" srcOrd="1" destOrd="0" presId="urn:microsoft.com/office/officeart/2005/8/layout/hierarchy1"/>
    <dgm:cxn modelId="{642E7516-B6D8-43E3-964A-4595AAF2758C}" type="presParOf" srcId="{369D9D09-AAF1-4115-BE12-D2FDE197A849}" destId="{A86B5091-C073-44A8-9781-11161BBF60B0}" srcOrd="2" destOrd="0" presId="urn:microsoft.com/office/officeart/2005/8/layout/hierarchy1"/>
    <dgm:cxn modelId="{4EF1B868-2675-4AEF-9B61-96E4A6B60C3E}" type="presParOf" srcId="{369D9D09-AAF1-4115-BE12-D2FDE197A849}" destId="{375DBBD9-8301-4820-9239-2F2EC38F75E2}" srcOrd="3" destOrd="0" presId="urn:microsoft.com/office/officeart/2005/8/layout/hierarchy1"/>
    <dgm:cxn modelId="{F9099F7E-53C6-422D-88EE-32C671CA8D8F}" type="presParOf" srcId="{375DBBD9-8301-4820-9239-2F2EC38F75E2}" destId="{E2FC1746-0A7B-4043-9A11-44DF21FDCF4F}" srcOrd="0" destOrd="0" presId="urn:microsoft.com/office/officeart/2005/8/layout/hierarchy1"/>
    <dgm:cxn modelId="{8CFB9B06-AC9F-4002-B0B6-F4B10B4F4214}" type="presParOf" srcId="{E2FC1746-0A7B-4043-9A11-44DF21FDCF4F}" destId="{DFA9ACAB-7DA7-4003-9C35-36D051B59D47}" srcOrd="0" destOrd="0" presId="urn:microsoft.com/office/officeart/2005/8/layout/hierarchy1"/>
    <dgm:cxn modelId="{B5B3F5E3-4D11-45E6-94CC-FB2538F16ADC}" type="presParOf" srcId="{E2FC1746-0A7B-4043-9A11-44DF21FDCF4F}" destId="{3C61BE45-E6E7-490C-B920-93C17FA3BEEF}" srcOrd="1" destOrd="0" presId="urn:microsoft.com/office/officeart/2005/8/layout/hierarchy1"/>
    <dgm:cxn modelId="{4A4739E9-6D58-43DE-8FFF-38B6FDC50C59}" type="presParOf" srcId="{375DBBD9-8301-4820-9239-2F2EC38F75E2}" destId="{5569FCE8-7C4F-4F94-A43B-960E30029E88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0CCD7D-3A91-4331-B9F7-979A5788031C}">
      <dsp:nvSpPr>
        <dsp:cNvPr id="0" name=""/>
        <dsp:cNvSpPr/>
      </dsp:nvSpPr>
      <dsp:spPr>
        <a:xfrm>
          <a:off x="706" y="570123"/>
          <a:ext cx="2757041" cy="165422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baseline="0" dirty="0" smtClean="0">
              <a:latin typeface="Cambria" pitchFamily="18" charset="0"/>
            </a:rPr>
            <a:t>Modularity</a:t>
          </a:r>
          <a:endParaRPr lang="en-US" sz="2500" kern="1200" baseline="0" dirty="0">
            <a:latin typeface="Cambria" pitchFamily="18" charset="0"/>
          </a:endParaRPr>
        </a:p>
      </dsp:txBody>
      <dsp:txXfrm>
        <a:off x="706" y="570123"/>
        <a:ext cx="2757041" cy="1654224"/>
      </dsp:txXfrm>
    </dsp:sp>
    <dsp:sp modelId="{9EA3FDA4-6975-4E5A-8EFE-E9F91DABF619}">
      <dsp:nvSpPr>
        <dsp:cNvPr id="0" name=""/>
        <dsp:cNvSpPr/>
      </dsp:nvSpPr>
      <dsp:spPr>
        <a:xfrm>
          <a:off x="3033452" y="570123"/>
          <a:ext cx="2757041" cy="165422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baseline="0" smtClean="0">
              <a:latin typeface="Cambria" pitchFamily="18" charset="0"/>
            </a:rPr>
            <a:t>SRP Applied to Abstractions</a:t>
          </a:r>
          <a:endParaRPr lang="en-US" sz="2500" kern="1200" baseline="0" dirty="0">
            <a:latin typeface="Cambria" pitchFamily="18" charset="0"/>
          </a:endParaRPr>
        </a:p>
      </dsp:txBody>
      <dsp:txXfrm>
        <a:off x="3033452" y="570123"/>
        <a:ext cx="2757041" cy="1654224"/>
      </dsp:txXfrm>
    </dsp:sp>
    <dsp:sp modelId="{246DB2BB-4CD5-4474-8882-6624E7154A50}">
      <dsp:nvSpPr>
        <dsp:cNvPr id="0" name=""/>
        <dsp:cNvSpPr/>
      </dsp:nvSpPr>
      <dsp:spPr>
        <a:xfrm>
          <a:off x="706" y="2500052"/>
          <a:ext cx="2757041" cy="165422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baseline="0" dirty="0" smtClean="0">
              <a:latin typeface="Cambria" pitchFamily="18" charset="0"/>
            </a:rPr>
            <a:t>Maximize Cohesion</a:t>
          </a:r>
          <a:endParaRPr lang="en-US" sz="2500" kern="1200" baseline="0" dirty="0">
            <a:latin typeface="Cambria" pitchFamily="18" charset="0"/>
          </a:endParaRPr>
        </a:p>
      </dsp:txBody>
      <dsp:txXfrm>
        <a:off x="706" y="2500052"/>
        <a:ext cx="2757041" cy="1654224"/>
      </dsp:txXfrm>
    </dsp:sp>
    <dsp:sp modelId="{5F67AD97-0777-4E37-AA2A-F06B0DFD186E}">
      <dsp:nvSpPr>
        <dsp:cNvPr id="0" name=""/>
        <dsp:cNvSpPr/>
      </dsp:nvSpPr>
      <dsp:spPr>
        <a:xfrm>
          <a:off x="3033452" y="2500052"/>
          <a:ext cx="2757041" cy="165422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baseline="0" dirty="0" smtClean="0">
              <a:latin typeface="Cambria" pitchFamily="18" charset="0"/>
            </a:rPr>
            <a:t>Minimize  Coupling</a:t>
          </a:r>
          <a:endParaRPr lang="en-US" sz="2500" kern="1200" baseline="0" dirty="0">
            <a:latin typeface="Cambria" pitchFamily="18" charset="0"/>
          </a:endParaRPr>
        </a:p>
      </dsp:txBody>
      <dsp:txXfrm>
        <a:off x="3033452" y="2500052"/>
        <a:ext cx="2757041" cy="165422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B18217-D7EC-4D4D-9D23-C202B126394E}">
      <dsp:nvSpPr>
        <dsp:cNvPr id="0" name=""/>
        <dsp:cNvSpPr/>
      </dsp:nvSpPr>
      <dsp:spPr>
        <a:xfrm>
          <a:off x="1485304" y="496"/>
          <a:ext cx="3125390" cy="187523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/>
            <a:t>Abstract Base Classes</a:t>
          </a:r>
          <a:endParaRPr lang="en-US" sz="3700" kern="1200" dirty="0"/>
        </a:p>
      </dsp:txBody>
      <dsp:txXfrm>
        <a:off x="1576845" y="92037"/>
        <a:ext cx="2942308" cy="1692152"/>
      </dsp:txXfrm>
    </dsp:sp>
    <dsp:sp modelId="{6680B006-1D93-41DA-9250-BCA4D6B9BF75}">
      <dsp:nvSpPr>
        <dsp:cNvPr id="0" name=""/>
        <dsp:cNvSpPr/>
      </dsp:nvSpPr>
      <dsp:spPr>
        <a:xfrm>
          <a:off x="1485304" y="2188269"/>
          <a:ext cx="3125390" cy="187523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/>
            <a:t>Interfaces</a:t>
          </a:r>
          <a:endParaRPr lang="en-US" sz="3700" kern="1200" dirty="0"/>
        </a:p>
      </dsp:txBody>
      <dsp:txXfrm>
        <a:off x="1576845" y="2279810"/>
        <a:ext cx="2942308" cy="169215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6B5091-C073-44A8-9781-11161BBF60B0}">
      <dsp:nvSpPr>
        <dsp:cNvPr id="0" name=""/>
        <dsp:cNvSpPr/>
      </dsp:nvSpPr>
      <dsp:spPr>
        <a:xfrm>
          <a:off x="4201405" y="2466328"/>
          <a:ext cx="2170702" cy="9834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31232"/>
              </a:lnTo>
              <a:lnTo>
                <a:pt x="2170702" y="631232"/>
              </a:lnTo>
              <a:lnTo>
                <a:pt x="2170702" y="983461"/>
              </a:lnTo>
            </a:path>
          </a:pathLst>
        </a:custGeom>
        <a:noFill/>
        <a:ln w="25400" cap="flat" cmpd="sng" algn="ctr">
          <a:solidFill>
            <a:schemeClr val="bg1">
              <a:lumMod val="5000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830A4A-6554-4E26-B4C5-86EA0CFBAAFC}">
      <dsp:nvSpPr>
        <dsp:cNvPr id="0" name=""/>
        <dsp:cNvSpPr/>
      </dsp:nvSpPr>
      <dsp:spPr>
        <a:xfrm>
          <a:off x="2036730" y="2466328"/>
          <a:ext cx="2164675" cy="982882"/>
        </a:xfrm>
        <a:custGeom>
          <a:avLst/>
          <a:gdLst/>
          <a:ahLst/>
          <a:cxnLst/>
          <a:rect l="0" t="0" r="0" b="0"/>
          <a:pathLst>
            <a:path>
              <a:moveTo>
                <a:pt x="2164675" y="0"/>
              </a:moveTo>
              <a:lnTo>
                <a:pt x="2164675" y="630653"/>
              </a:lnTo>
              <a:lnTo>
                <a:pt x="0" y="630653"/>
              </a:lnTo>
              <a:lnTo>
                <a:pt x="0" y="982882"/>
              </a:lnTo>
            </a:path>
          </a:pathLst>
        </a:custGeom>
        <a:noFill/>
        <a:ln w="25400" cap="flat" cmpd="sng" algn="ctr">
          <a:solidFill>
            <a:schemeClr val="bg1">
              <a:lumMod val="5000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DF3C57-B397-4B21-B13D-47C8E5EE3B22}">
      <dsp:nvSpPr>
        <dsp:cNvPr id="0" name=""/>
        <dsp:cNvSpPr/>
      </dsp:nvSpPr>
      <dsp:spPr>
        <a:xfrm>
          <a:off x="3158945" y="123826"/>
          <a:ext cx="2084920" cy="23425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D9A052-BB38-46A0-8ACE-B550AF967281}">
      <dsp:nvSpPr>
        <dsp:cNvPr id="0" name=""/>
        <dsp:cNvSpPr/>
      </dsp:nvSpPr>
      <dsp:spPr>
        <a:xfrm>
          <a:off x="3581408" y="525166"/>
          <a:ext cx="2084920" cy="23425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u="sng" kern="1200" dirty="0" smtClean="0">
              <a:latin typeface="Calibri" pitchFamily="34" charset="0"/>
              <a:cs typeface="Calibri" pitchFamily="34" charset="0"/>
            </a:rPr>
            <a:t>Data Access Abstraction</a:t>
          </a:r>
          <a:endParaRPr lang="en-US" sz="2500" u="sng" kern="1200" dirty="0" smtClean="0">
            <a:latin typeface="Calibri" pitchFamily="34" charset="0"/>
            <a:cs typeface="Calibri" pitchFamily="34" charset="0"/>
          </a:endParaRPr>
        </a:p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Cambria" pitchFamily="18" charset="0"/>
            </a:rPr>
            <a:t>- </a:t>
          </a:r>
          <a:r>
            <a:rPr lang="en-US" sz="1600" kern="1200" dirty="0" smtClean="0">
              <a:latin typeface="Cambria" pitchFamily="18" charset="0"/>
            </a:rPr>
            <a:t>Get By Key</a:t>
          </a:r>
          <a:endParaRPr lang="en-US" sz="1600" kern="1200" dirty="0" smtClean="0">
            <a:latin typeface="Cambria" pitchFamily="18" charset="0"/>
          </a:endParaRPr>
        </a:p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Cambria" pitchFamily="18" charset="0"/>
            </a:rPr>
            <a:t>- </a:t>
          </a:r>
          <a:r>
            <a:rPr lang="en-US" sz="1600" kern="1200" dirty="0" smtClean="0">
              <a:latin typeface="Cambria" pitchFamily="18" charset="0"/>
            </a:rPr>
            <a:t>Get All</a:t>
          </a:r>
          <a:endParaRPr lang="en-US" sz="1600" kern="1200" dirty="0" smtClean="0">
            <a:latin typeface="Cambria" pitchFamily="18" charset="0"/>
          </a:endParaRPr>
        </a:p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Cambria" pitchFamily="18" charset="0"/>
            </a:rPr>
            <a:t>- </a:t>
          </a:r>
          <a:r>
            <a:rPr lang="en-US" sz="1600" kern="1200" dirty="0" smtClean="0">
              <a:latin typeface="Cambria" pitchFamily="18" charset="0"/>
            </a:rPr>
            <a:t>Update</a:t>
          </a:r>
          <a:endParaRPr lang="en-US" sz="1600" kern="1200" dirty="0" smtClean="0">
            <a:latin typeface="Cambria" pitchFamily="18" charset="0"/>
          </a:endParaRPr>
        </a:p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Cambria" pitchFamily="18" charset="0"/>
            </a:rPr>
            <a:t>- </a:t>
          </a:r>
          <a:r>
            <a:rPr lang="en-US" sz="1600" kern="1200" dirty="0" smtClean="0">
              <a:latin typeface="Cambria" pitchFamily="18" charset="0"/>
            </a:rPr>
            <a:t>Add</a:t>
          </a:r>
          <a:endParaRPr lang="en-US" sz="1600" kern="1200" dirty="0" smtClean="0">
            <a:latin typeface="Cambria" pitchFamily="18" charset="0"/>
          </a:endParaRPr>
        </a:p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Cambria" pitchFamily="18" charset="0"/>
            </a:rPr>
            <a:t>- </a:t>
          </a:r>
          <a:r>
            <a:rPr lang="en-US" sz="1600" kern="1200" dirty="0" smtClean="0">
              <a:latin typeface="Cambria" pitchFamily="18" charset="0"/>
            </a:rPr>
            <a:t>Delete</a:t>
          </a:r>
          <a:endParaRPr lang="en-US" sz="1600" kern="1200" dirty="0" smtClean="0">
            <a:latin typeface="Cambria" pitchFamily="18" charset="0"/>
          </a:endParaRPr>
        </a:p>
      </dsp:txBody>
      <dsp:txXfrm>
        <a:off x="3642473" y="586231"/>
        <a:ext cx="1962790" cy="2220372"/>
      </dsp:txXfrm>
    </dsp:sp>
    <dsp:sp modelId="{B4B46A45-C6DE-450C-8384-72EBCEB93E77}">
      <dsp:nvSpPr>
        <dsp:cNvPr id="0" name=""/>
        <dsp:cNvSpPr/>
      </dsp:nvSpPr>
      <dsp:spPr>
        <a:xfrm>
          <a:off x="682092" y="3449211"/>
          <a:ext cx="2709275" cy="9619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B41DC9-E234-4708-9564-EF8603E604F5}">
      <dsp:nvSpPr>
        <dsp:cNvPr id="0" name=""/>
        <dsp:cNvSpPr/>
      </dsp:nvSpPr>
      <dsp:spPr>
        <a:xfrm>
          <a:off x="1104555" y="3850551"/>
          <a:ext cx="2709275" cy="9619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u="sng" kern="1200" dirty="0" smtClean="0">
              <a:latin typeface="Calibri" pitchFamily="34" charset="0"/>
              <a:cs typeface="Calibri" pitchFamily="34" charset="0"/>
            </a:rPr>
            <a:t>Users</a:t>
          </a:r>
          <a:endParaRPr lang="en-US" sz="2500" u="sng" kern="1200" dirty="0">
            <a:latin typeface="Calibri" pitchFamily="34" charset="0"/>
            <a:cs typeface="Calibri" pitchFamily="34" charset="0"/>
          </a:endParaRPr>
        </a:p>
      </dsp:txBody>
      <dsp:txXfrm>
        <a:off x="1132728" y="3878724"/>
        <a:ext cx="2652929" cy="905566"/>
      </dsp:txXfrm>
    </dsp:sp>
    <dsp:sp modelId="{DFA9ACAB-7DA7-4003-9C35-36D051B59D47}">
      <dsp:nvSpPr>
        <dsp:cNvPr id="0" name=""/>
        <dsp:cNvSpPr/>
      </dsp:nvSpPr>
      <dsp:spPr>
        <a:xfrm>
          <a:off x="4699133" y="3449790"/>
          <a:ext cx="3345949" cy="10253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61BE45-E6E7-490C-B920-93C17FA3BEEF}">
      <dsp:nvSpPr>
        <dsp:cNvPr id="0" name=""/>
        <dsp:cNvSpPr/>
      </dsp:nvSpPr>
      <dsp:spPr>
        <a:xfrm>
          <a:off x="5121596" y="3851130"/>
          <a:ext cx="3345949" cy="10253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u="sng" kern="1200" dirty="0" smtClean="0">
              <a:latin typeface="Calibri" pitchFamily="34" charset="0"/>
              <a:cs typeface="Calibri" pitchFamily="34" charset="0"/>
            </a:rPr>
            <a:t>Zip Codes</a:t>
          </a:r>
          <a:endParaRPr lang="en-US" sz="2500" u="sng" kern="1200" dirty="0">
            <a:latin typeface="Calibri" pitchFamily="34" charset="0"/>
            <a:cs typeface="Calibri" pitchFamily="34" charset="0"/>
          </a:endParaRPr>
        </a:p>
      </dsp:txBody>
      <dsp:txXfrm>
        <a:off x="5151627" y="3881161"/>
        <a:ext cx="3285887" cy="96527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6B5091-C073-44A8-9781-11161BBF60B0}">
      <dsp:nvSpPr>
        <dsp:cNvPr id="0" name=""/>
        <dsp:cNvSpPr/>
      </dsp:nvSpPr>
      <dsp:spPr>
        <a:xfrm>
          <a:off x="4216802" y="2728444"/>
          <a:ext cx="1935324" cy="8763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62341"/>
              </a:lnTo>
              <a:lnTo>
                <a:pt x="1935324" y="562341"/>
              </a:lnTo>
              <a:lnTo>
                <a:pt x="1935324" y="876376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ysDash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830A4A-6554-4E26-B4C5-86EA0CFBAAFC}">
      <dsp:nvSpPr>
        <dsp:cNvPr id="0" name=""/>
        <dsp:cNvSpPr/>
      </dsp:nvSpPr>
      <dsp:spPr>
        <a:xfrm>
          <a:off x="2286851" y="2728444"/>
          <a:ext cx="1929951" cy="876304"/>
        </a:xfrm>
        <a:custGeom>
          <a:avLst/>
          <a:gdLst/>
          <a:ahLst/>
          <a:cxnLst/>
          <a:rect l="0" t="0" r="0" b="0"/>
          <a:pathLst>
            <a:path>
              <a:moveTo>
                <a:pt x="1929951" y="0"/>
              </a:moveTo>
              <a:lnTo>
                <a:pt x="1929951" y="562269"/>
              </a:lnTo>
              <a:lnTo>
                <a:pt x="0" y="562269"/>
              </a:lnTo>
              <a:lnTo>
                <a:pt x="0" y="876304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ysDash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DF3C57-B397-4B21-B13D-47C8E5EE3B22}">
      <dsp:nvSpPr>
        <dsp:cNvPr id="0" name=""/>
        <dsp:cNvSpPr/>
      </dsp:nvSpPr>
      <dsp:spPr>
        <a:xfrm>
          <a:off x="3242142" y="109660"/>
          <a:ext cx="1949321" cy="26187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bg1"/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D9A052-BB38-46A0-8ACE-B550AF967281}">
      <dsp:nvSpPr>
        <dsp:cNvPr id="0" name=""/>
        <dsp:cNvSpPr/>
      </dsp:nvSpPr>
      <dsp:spPr>
        <a:xfrm>
          <a:off x="3618796" y="467481"/>
          <a:ext cx="1949321" cy="26187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accent1"/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u="sng" kern="1200" dirty="0" smtClean="0">
              <a:latin typeface="Calibri" pitchFamily="34" charset="0"/>
              <a:cs typeface="Calibri" pitchFamily="34" charset="0"/>
            </a:rPr>
            <a:t>Data Access Abstraction</a:t>
          </a:r>
          <a:endParaRPr lang="en-US" sz="2500" u="sng" kern="1200" dirty="0" smtClean="0">
            <a:latin typeface="Calibri" pitchFamily="34" charset="0"/>
            <a:cs typeface="Calibri" pitchFamily="34" charset="0"/>
          </a:endParaRPr>
        </a:p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Cambria" pitchFamily="18" charset="0"/>
            </a:rPr>
            <a:t>- </a:t>
          </a:r>
          <a:r>
            <a:rPr lang="en-US" sz="1600" kern="1200" dirty="0" smtClean="0">
              <a:latin typeface="Cambria" pitchFamily="18" charset="0"/>
            </a:rPr>
            <a:t>Get By Key</a:t>
          </a:r>
          <a:endParaRPr lang="en-US" sz="1600" kern="1200" dirty="0" smtClean="0">
            <a:latin typeface="Cambria" pitchFamily="18" charset="0"/>
          </a:endParaRPr>
        </a:p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Cambria" pitchFamily="18" charset="0"/>
            </a:rPr>
            <a:t>- </a:t>
          </a:r>
          <a:r>
            <a:rPr lang="en-US" sz="1600" kern="1200" dirty="0" smtClean="0">
              <a:latin typeface="Cambria" pitchFamily="18" charset="0"/>
            </a:rPr>
            <a:t>Get All</a:t>
          </a:r>
          <a:endParaRPr lang="en-US" sz="1600" kern="1200" dirty="0" smtClean="0">
            <a:latin typeface="Cambria" pitchFamily="18" charset="0"/>
          </a:endParaRPr>
        </a:p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 dirty="0" smtClean="0">
            <a:latin typeface="Cambria" pitchFamily="18" charset="0"/>
          </a:endParaRPr>
        </a:p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Cambria" pitchFamily="18" charset="0"/>
            </a:rPr>
            <a:t>- </a:t>
          </a:r>
          <a:r>
            <a:rPr lang="en-US" sz="1600" kern="1200" dirty="0" smtClean="0">
              <a:latin typeface="Cambria" pitchFamily="18" charset="0"/>
            </a:rPr>
            <a:t>Update</a:t>
          </a:r>
        </a:p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Cambria" pitchFamily="18" charset="0"/>
            </a:rPr>
            <a:t>- Add</a:t>
          </a:r>
        </a:p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Cambria" pitchFamily="18" charset="0"/>
            </a:rPr>
            <a:t>- Delete</a:t>
          </a:r>
          <a:endParaRPr lang="en-US" sz="1600" kern="1200" dirty="0" smtClean="0">
            <a:latin typeface="Cambria" pitchFamily="18" charset="0"/>
          </a:endParaRPr>
        </a:p>
      </dsp:txBody>
      <dsp:txXfrm>
        <a:off x="3675890" y="524575"/>
        <a:ext cx="1835133" cy="2504596"/>
      </dsp:txXfrm>
    </dsp:sp>
    <dsp:sp modelId="{B4B46A45-C6DE-450C-8384-72EBCEB93E77}">
      <dsp:nvSpPr>
        <dsp:cNvPr id="0" name=""/>
        <dsp:cNvSpPr/>
      </dsp:nvSpPr>
      <dsp:spPr>
        <a:xfrm>
          <a:off x="1079101" y="3604749"/>
          <a:ext cx="2415498" cy="8576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B41DC9-E234-4708-9564-EF8603E604F5}">
      <dsp:nvSpPr>
        <dsp:cNvPr id="0" name=""/>
        <dsp:cNvSpPr/>
      </dsp:nvSpPr>
      <dsp:spPr>
        <a:xfrm>
          <a:off x="1455755" y="3962570"/>
          <a:ext cx="2415498" cy="85760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u="sng" kern="1200" dirty="0" smtClean="0">
              <a:latin typeface="Calibri" pitchFamily="34" charset="0"/>
              <a:cs typeface="Calibri" pitchFamily="34" charset="0"/>
            </a:rPr>
            <a:t>Users</a:t>
          </a:r>
          <a:endParaRPr lang="en-US" sz="2500" u="sng" kern="1200" dirty="0">
            <a:latin typeface="Calibri" pitchFamily="34" charset="0"/>
            <a:cs typeface="Calibri" pitchFamily="34" charset="0"/>
          </a:endParaRPr>
        </a:p>
      </dsp:txBody>
      <dsp:txXfrm>
        <a:off x="1480873" y="3987688"/>
        <a:ext cx="2365262" cy="807372"/>
      </dsp:txXfrm>
    </dsp:sp>
    <dsp:sp modelId="{DFA9ACAB-7DA7-4003-9C35-36D051B59D47}">
      <dsp:nvSpPr>
        <dsp:cNvPr id="0" name=""/>
        <dsp:cNvSpPr/>
      </dsp:nvSpPr>
      <dsp:spPr>
        <a:xfrm>
          <a:off x="4660559" y="3604821"/>
          <a:ext cx="2983135" cy="9141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61BE45-E6E7-490C-B920-93C17FA3BEEF}">
      <dsp:nvSpPr>
        <dsp:cNvPr id="0" name=""/>
        <dsp:cNvSpPr/>
      </dsp:nvSpPr>
      <dsp:spPr>
        <a:xfrm>
          <a:off x="5037214" y="3962642"/>
          <a:ext cx="2983135" cy="9141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u="sng" kern="1200" dirty="0" smtClean="0">
              <a:latin typeface="Calibri" pitchFamily="34" charset="0"/>
              <a:cs typeface="Calibri" pitchFamily="34" charset="0"/>
            </a:rPr>
            <a:t>Zip Codes</a:t>
          </a:r>
        </a:p>
      </dsp:txBody>
      <dsp:txXfrm>
        <a:off x="5063989" y="3989417"/>
        <a:ext cx="2929585" cy="8606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1010"/>
          </a:xfrm>
          <a:prstGeom prst="rect">
            <a:avLst/>
          </a:prstGeom>
        </p:spPr>
        <p:txBody>
          <a:bodyPr vert="horz" lIns="91870" tIns="45935" rIns="91870" bIns="4593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5010" y="0"/>
            <a:ext cx="2971800" cy="461010"/>
          </a:xfrm>
          <a:prstGeom prst="rect">
            <a:avLst/>
          </a:prstGeom>
        </p:spPr>
        <p:txBody>
          <a:bodyPr vert="horz" lIns="91870" tIns="45935" rIns="91870" bIns="45935" rtlCol="0"/>
          <a:lstStyle>
            <a:lvl1pPr algn="r">
              <a:defRPr sz="1200"/>
            </a:lvl1pPr>
          </a:lstStyle>
          <a:p>
            <a:fld id="{EADB7780-47CA-470C-955F-1A5307B2F296}" type="datetimeFigureOut">
              <a:rPr lang="en-US" smtClean="0"/>
              <a:t>10/4/2011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57057"/>
            <a:ext cx="2971800" cy="461010"/>
          </a:xfrm>
          <a:prstGeom prst="rect">
            <a:avLst/>
          </a:prstGeom>
        </p:spPr>
        <p:txBody>
          <a:bodyPr vert="horz" lIns="91870" tIns="45935" rIns="91870" bIns="4593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5010" y="8757057"/>
            <a:ext cx="2971800" cy="461010"/>
          </a:xfrm>
          <a:prstGeom prst="rect">
            <a:avLst/>
          </a:prstGeom>
        </p:spPr>
        <p:txBody>
          <a:bodyPr vert="horz" lIns="91870" tIns="45935" rIns="91870" bIns="45935" rtlCol="0" anchor="b"/>
          <a:lstStyle>
            <a:lvl1pPr algn="r">
              <a:defRPr sz="1200"/>
            </a:lvl1pPr>
          </a:lstStyle>
          <a:p>
            <a:fld id="{06ABCEB7-90F6-4EC3-9C65-61E5FA053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8323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1010"/>
          </a:xfrm>
          <a:prstGeom prst="rect">
            <a:avLst/>
          </a:prstGeom>
        </p:spPr>
        <p:txBody>
          <a:bodyPr vert="horz" lIns="91870" tIns="45935" rIns="91870" bIns="4593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4" y="0"/>
            <a:ext cx="2971800" cy="461010"/>
          </a:xfrm>
          <a:prstGeom prst="rect">
            <a:avLst/>
          </a:prstGeom>
        </p:spPr>
        <p:txBody>
          <a:bodyPr vert="horz" lIns="91870" tIns="45935" rIns="91870" bIns="45935" rtlCol="0"/>
          <a:lstStyle>
            <a:lvl1pPr algn="r">
              <a:defRPr sz="1200"/>
            </a:lvl1pPr>
          </a:lstStyle>
          <a:p>
            <a:fld id="{2C5E24D2-43E9-4453-B726-C66BBAEB800F}" type="datetimeFigureOut">
              <a:rPr lang="en-US" smtClean="0"/>
              <a:t>10/4/2011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25538" y="692150"/>
            <a:ext cx="4606925" cy="3455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870" tIns="45935" rIns="91870" bIns="45935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79595"/>
            <a:ext cx="5486400" cy="4149090"/>
          </a:xfrm>
          <a:prstGeom prst="rect">
            <a:avLst/>
          </a:prstGeom>
        </p:spPr>
        <p:txBody>
          <a:bodyPr vert="horz" lIns="91870" tIns="45935" rIns="91870" bIns="45935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57590"/>
            <a:ext cx="2971800" cy="461010"/>
          </a:xfrm>
          <a:prstGeom prst="rect">
            <a:avLst/>
          </a:prstGeom>
        </p:spPr>
        <p:txBody>
          <a:bodyPr vert="horz" lIns="91870" tIns="45935" rIns="91870" bIns="4593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4" y="8757590"/>
            <a:ext cx="2971800" cy="461010"/>
          </a:xfrm>
          <a:prstGeom prst="rect">
            <a:avLst/>
          </a:prstGeom>
        </p:spPr>
        <p:txBody>
          <a:bodyPr vert="horz" lIns="91870" tIns="45935" rIns="91870" bIns="45935" rtlCol="0" anchor="b"/>
          <a:lstStyle>
            <a:lvl1pPr algn="r">
              <a:defRPr sz="1200"/>
            </a:lvl1pPr>
          </a:lstStyle>
          <a:p>
            <a:fld id="{B815209F-DD05-4FC0-B32B-E3EE9861E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8237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15209F-DD05-4FC0-B32B-E3EE9861ED8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1416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15209F-DD05-4FC0-B32B-E3EE9861ED8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3769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15209F-DD05-4FC0-B32B-E3EE9861ED8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0600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15209F-DD05-4FC0-B32B-E3EE9861ED8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5873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15209F-DD05-4FC0-B32B-E3EE9861ED8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5857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15209F-DD05-4FC0-B32B-E3EE9861ED8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3220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15209F-DD05-4FC0-B32B-E3EE9861ED8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6578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15209F-DD05-4FC0-B32B-E3EE9861ED8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2925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15209F-DD05-4FC0-B32B-E3EE9861ED8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9534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15209F-DD05-4FC0-B32B-E3EE9861ED8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885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4F7D4-6113-42BC-9FBA-8155627BB0E7}" type="datetimeFigureOut">
              <a:rPr lang="en-US" smtClean="0"/>
              <a:t>10/4/2011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83B24E9D-E7F8-45D9-8C4E-F912C05E5F6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4F7D4-6113-42BC-9FBA-8155627BB0E7}" type="datetimeFigureOut">
              <a:rPr lang="en-US" smtClean="0"/>
              <a:t>10/4/2011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24E9D-E7F8-45D9-8C4E-F912C05E5F6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83B24E9D-E7F8-45D9-8C4E-F912C05E5F6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4F7D4-6113-42BC-9FBA-8155627BB0E7}" type="datetimeFigureOut">
              <a:rPr lang="en-US" smtClean="0"/>
              <a:t>10/4/2011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4F7D4-6113-42BC-9FBA-8155627BB0E7}" type="datetimeFigureOut">
              <a:rPr lang="en-US" smtClean="0"/>
              <a:t>10/4/2011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83B24E9D-E7F8-45D9-8C4E-F912C05E5F6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4F7D4-6113-42BC-9FBA-8155627BB0E7}" type="datetimeFigureOut">
              <a:rPr lang="en-US" smtClean="0"/>
              <a:t>10/4/2011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83B24E9D-E7F8-45D9-8C4E-F912C05E5F6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AFE4F7D4-6113-42BC-9FBA-8155627BB0E7}" type="datetimeFigureOut">
              <a:rPr lang="en-US" smtClean="0"/>
              <a:t>10/4/2011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24E9D-E7F8-45D9-8C4E-F912C05E5F6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4F7D4-6113-42BC-9FBA-8155627BB0E7}" type="datetimeFigureOut">
              <a:rPr lang="en-US" smtClean="0"/>
              <a:t>10/4/2011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83B24E9D-E7F8-45D9-8C4E-F912C05E5F6B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4F7D4-6113-42BC-9FBA-8155627BB0E7}" type="datetimeFigureOut">
              <a:rPr lang="en-US" smtClean="0"/>
              <a:t>10/4/2011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83B24E9D-E7F8-45D9-8C4E-F912C05E5F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4F7D4-6113-42BC-9FBA-8155627BB0E7}" type="datetimeFigureOut">
              <a:rPr lang="en-US" smtClean="0"/>
              <a:t>10/4/2011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3B24E9D-E7F8-45D9-8C4E-F912C05E5F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83B24E9D-E7F8-45D9-8C4E-F912C05E5F6B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4F7D4-6113-42BC-9FBA-8155627BB0E7}" type="datetimeFigureOut">
              <a:rPr lang="en-US" smtClean="0"/>
              <a:t>10/4/2011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83B24E9D-E7F8-45D9-8C4E-F912C05E5F6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AFE4F7D4-6113-42BC-9FBA-8155627BB0E7}" type="datetimeFigureOut">
              <a:rPr lang="en-US" smtClean="0"/>
              <a:t>10/4/2011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AFE4F7D4-6113-42BC-9FBA-8155627BB0E7}" type="datetimeFigureOut">
              <a:rPr lang="en-US" smtClean="0"/>
              <a:t>10/4/2011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83B24E9D-E7F8-45D9-8C4E-F912C05E5F6B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Cambria" pitchFamily="18" charset="0"/>
              </a:rPr>
              <a:t>Interface Segregation Principle</a:t>
            </a:r>
          </a:p>
          <a:p>
            <a:endParaRPr lang="en-US" sz="2400" dirty="0">
              <a:latin typeface="Cambria" pitchFamily="18" charset="0"/>
            </a:endParaRPr>
          </a:p>
          <a:p>
            <a:r>
              <a:rPr lang="en-US" dirty="0" smtClean="0">
                <a:latin typeface="Cambria" pitchFamily="18" charset="0"/>
              </a:rPr>
              <a:t>By</a:t>
            </a:r>
          </a:p>
          <a:p>
            <a:r>
              <a:rPr lang="en-US" dirty="0" smtClean="0">
                <a:latin typeface="Cambria" pitchFamily="18" charset="0"/>
              </a:rPr>
              <a:t>Sean </a:t>
            </a:r>
            <a:r>
              <a:rPr lang="en-US" dirty="0" err="1" smtClean="0">
                <a:latin typeface="Cambria" pitchFamily="18" charset="0"/>
              </a:rPr>
              <a:t>Biefeld</a:t>
            </a:r>
            <a:endParaRPr lang="en-US" dirty="0" smtClean="0">
              <a:latin typeface="Cambria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762000"/>
            <a:ext cx="8458200" cy="1222375"/>
          </a:xfrm>
        </p:spPr>
        <p:txBody>
          <a:bodyPr>
            <a:normAutofit/>
          </a:bodyPr>
          <a:lstStyle/>
          <a:p>
            <a:r>
              <a:rPr lang="en-US" sz="6000" b="1" dirty="0" smtClean="0">
                <a:solidFill>
                  <a:schemeClr val="accent3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ISP</a:t>
            </a:r>
            <a:endParaRPr lang="en-US" sz="6000" b="1" dirty="0">
              <a:solidFill>
                <a:schemeClr val="accent3">
                  <a:lumMod val="7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7842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00" b="1" dirty="0" smtClean="0">
                <a:latin typeface="Calibri" pitchFamily="34" charset="0"/>
                <a:cs typeface="Calibri" pitchFamily="34" charset="0"/>
              </a:rPr>
              <a:t>More Information</a:t>
            </a:r>
            <a:endParaRPr lang="en-US" sz="42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500" b="1" dirty="0" smtClean="0">
                <a:latin typeface="Calibri" pitchFamily="34" charset="0"/>
                <a:cs typeface="Calibri" pitchFamily="34" charset="0"/>
              </a:rPr>
              <a:t>http://www.objectmentor.com/resources/isp.pdf</a:t>
            </a:r>
          </a:p>
          <a:p>
            <a:r>
              <a:rPr lang="en-US" sz="2500" b="1" dirty="0">
                <a:latin typeface="Calibri" pitchFamily="34" charset="0"/>
                <a:cs typeface="Calibri" pitchFamily="34" charset="0"/>
              </a:rPr>
              <a:t>http://www.code-magazine.com/article.aspx?quickid=1001061&amp;page=5 </a:t>
            </a:r>
            <a:endParaRPr lang="en-US" sz="2500" b="1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sz="2500" b="1" dirty="0">
                <a:latin typeface="Calibri" pitchFamily="34" charset="0"/>
                <a:cs typeface="Calibri" pitchFamily="34" charset="0"/>
              </a:rPr>
              <a:t>http://lostechies.com/wp-content/uploads/2011/03/pablos_solid_ebook.pdf</a:t>
            </a:r>
            <a:endParaRPr lang="en-US" sz="2500" b="1" dirty="0" smtClean="0">
              <a:latin typeface="Calibri" pitchFamily="34" charset="0"/>
              <a:cs typeface="Calibri" pitchFamily="34" charset="0"/>
            </a:endParaRPr>
          </a:p>
          <a:p>
            <a:endParaRPr lang="en-US" sz="2500" dirty="0"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4669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00" b="1" dirty="0" smtClean="0">
                <a:latin typeface="Calibri" pitchFamily="34" charset="0"/>
                <a:cs typeface="Calibri" pitchFamily="34" charset="0"/>
              </a:rPr>
              <a:t>Bibliography</a:t>
            </a:r>
            <a:endParaRPr lang="en-US" sz="42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500" dirty="0" smtClean="0">
                <a:latin typeface="Cambria" pitchFamily="18" charset="0"/>
              </a:rPr>
              <a:t>1.) The Interface Segregation Principle. Robert C. Martin, Object Mentor Inc. 1995</a:t>
            </a:r>
          </a:p>
          <a:p>
            <a:pPr marL="0" indent="0">
              <a:buNone/>
            </a:pPr>
            <a:r>
              <a:rPr lang="en-US" sz="2500" dirty="0" smtClean="0">
                <a:latin typeface="Cambria" pitchFamily="18" charset="0"/>
              </a:rPr>
              <a:t>2.) ISP Motivational Poster. </a:t>
            </a:r>
            <a:r>
              <a:rPr lang="en-US" sz="2500" dirty="0" err="1" smtClean="0">
                <a:latin typeface="Cambria" pitchFamily="18" charset="0"/>
              </a:rPr>
              <a:t>Derick</a:t>
            </a:r>
            <a:r>
              <a:rPr lang="en-US" sz="2500" dirty="0" smtClean="0">
                <a:latin typeface="Cambria" pitchFamily="18" charset="0"/>
              </a:rPr>
              <a:t> Bailey, Los Techies, 2011 Creative Commons </a:t>
            </a:r>
            <a:r>
              <a:rPr lang="en-US" sz="2500" dirty="0">
                <a:latin typeface="Cambria" pitchFamily="18" charset="0"/>
              </a:rPr>
              <a:t>Attribution-Share Alike 3.0 United States License</a:t>
            </a:r>
            <a:r>
              <a:rPr lang="en-US" sz="2500" dirty="0" smtClean="0">
                <a:latin typeface="Cambria" pitchFamily="18" charset="0"/>
              </a:rPr>
              <a:t>.</a:t>
            </a:r>
            <a:endParaRPr lang="en-US" sz="2500" dirty="0"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3982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00" b="1" dirty="0" smtClean="0">
                <a:latin typeface="Calibri" pitchFamily="34" charset="0"/>
                <a:cs typeface="Calibri" pitchFamily="34" charset="0"/>
              </a:rPr>
              <a:t>Definition</a:t>
            </a:r>
            <a:endParaRPr lang="en-US" sz="42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Flowchart: Alternate Process 6"/>
          <p:cNvSpPr/>
          <p:nvPr/>
        </p:nvSpPr>
        <p:spPr>
          <a:xfrm>
            <a:off x="1600200" y="1981200"/>
            <a:ext cx="5943600" cy="3733800"/>
          </a:xfrm>
          <a:prstGeom prst="flowChartAlternateProcess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Cambria" pitchFamily="18" charset="0"/>
              </a:rPr>
              <a:t>“Clients should not be</a:t>
            </a:r>
          </a:p>
          <a:p>
            <a:pPr algn="ctr"/>
            <a:r>
              <a:rPr lang="en-US" sz="3600" dirty="0">
                <a:latin typeface="Cambria" pitchFamily="18" charset="0"/>
              </a:rPr>
              <a:t> forced to depend upon </a:t>
            </a:r>
            <a:r>
              <a:rPr lang="en-US" sz="3600" dirty="0" smtClean="0">
                <a:latin typeface="Cambria" pitchFamily="18" charset="0"/>
              </a:rPr>
              <a:t>interfaces </a:t>
            </a:r>
            <a:r>
              <a:rPr lang="en-US" sz="3000" i="1" dirty="0" smtClean="0">
                <a:latin typeface="Cambria" pitchFamily="18" charset="0"/>
              </a:rPr>
              <a:t>(abstractions)</a:t>
            </a:r>
            <a:endParaRPr lang="en-US" sz="3000" i="1" dirty="0">
              <a:latin typeface="Cambria" pitchFamily="18" charset="0"/>
            </a:endParaRPr>
          </a:p>
          <a:p>
            <a:pPr algn="ctr"/>
            <a:r>
              <a:rPr lang="en-US" sz="3600" dirty="0">
                <a:latin typeface="Cambria" pitchFamily="18" charset="0"/>
              </a:rPr>
              <a:t> that they do not use.”[1</a:t>
            </a:r>
            <a:r>
              <a:rPr lang="en-US" sz="3600" dirty="0" smtClean="0">
                <a:latin typeface="Cambria" pitchFamily="18" charset="0"/>
              </a:rPr>
              <a:t>]</a:t>
            </a:r>
            <a:endParaRPr lang="en-US" sz="3600" dirty="0">
              <a:latin typeface="Cambria" pitchFamily="18" charset="0"/>
            </a:endParaRPr>
          </a:p>
          <a:p>
            <a:pPr algn="r">
              <a:spcBef>
                <a:spcPts val="1800"/>
              </a:spcBef>
            </a:pPr>
            <a:r>
              <a:rPr lang="en-US" sz="3600" i="1" dirty="0">
                <a:latin typeface="Cambria" pitchFamily="18" charset="0"/>
              </a:rPr>
              <a:t>-Uncle Bob</a:t>
            </a:r>
          </a:p>
        </p:txBody>
      </p:sp>
    </p:spTree>
    <p:extLst>
      <p:ext uri="{BB962C8B-B14F-4D97-AF65-F5344CB8AC3E}">
        <p14:creationId xmlns:p14="http://schemas.microsoft.com/office/powerpoint/2010/main" val="770009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00" b="1" dirty="0" smtClean="0">
                <a:latin typeface="Calibri" pitchFamily="34" charset="0"/>
                <a:cs typeface="Calibri" pitchFamily="34" charset="0"/>
              </a:rPr>
              <a:t>Key Ideas</a:t>
            </a:r>
            <a:endParaRPr lang="en-US" sz="4200" b="1" dirty="0"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1554675363"/>
              </p:ext>
            </p:extLst>
          </p:nvPr>
        </p:nvGraphicFramePr>
        <p:xfrm>
          <a:off x="1600200" y="1524000"/>
          <a:ext cx="5791200" cy="472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03474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00" b="1" dirty="0" smtClean="0">
                <a:latin typeface="Calibri" pitchFamily="34" charset="0"/>
                <a:cs typeface="Calibri" pitchFamily="34" charset="0"/>
              </a:rPr>
              <a:t>ISP in Picture Form</a:t>
            </a:r>
            <a:endParaRPr lang="en-US" sz="4200" b="1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1600200"/>
            <a:ext cx="5715000" cy="4572000"/>
          </a:xfrm>
        </p:spPr>
      </p:pic>
    </p:spTree>
    <p:extLst>
      <p:ext uri="{BB962C8B-B14F-4D97-AF65-F5344CB8AC3E}">
        <p14:creationId xmlns:p14="http://schemas.microsoft.com/office/powerpoint/2010/main" val="1059588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00" b="1" dirty="0">
                <a:latin typeface="Calibri" pitchFamily="34" charset="0"/>
                <a:cs typeface="Calibri" pitchFamily="34" charset="0"/>
              </a:rPr>
              <a:t>Where to </a:t>
            </a:r>
            <a:r>
              <a:rPr lang="en-US" sz="4200" b="1" dirty="0" smtClean="0">
                <a:latin typeface="Calibri" pitchFamily="34" charset="0"/>
                <a:cs typeface="Calibri" pitchFamily="34" charset="0"/>
              </a:rPr>
              <a:t>Look</a:t>
            </a:r>
            <a:r>
              <a:rPr lang="en-US" sz="4200" i="1" dirty="0" smtClean="0">
                <a:latin typeface="Calibri" pitchFamily="34" charset="0"/>
                <a:cs typeface="Calibri" pitchFamily="34" charset="0"/>
              </a:rPr>
              <a:t>(C#)</a:t>
            </a:r>
            <a:endParaRPr lang="en-US" sz="4200" i="1" dirty="0"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639353783"/>
              </p:ext>
            </p:extLst>
          </p:nvPr>
        </p:nvGraphicFramePr>
        <p:xfrm>
          <a:off x="1600200" y="1905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24611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00" b="1" dirty="0" smtClean="0">
                <a:latin typeface="Calibri" pitchFamily="34" charset="0"/>
                <a:cs typeface="Calibri" pitchFamily="34" charset="0"/>
              </a:rPr>
              <a:t>Example</a:t>
            </a:r>
            <a:endParaRPr lang="en-US" sz="4200" b="1" dirty="0"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780804630"/>
              </p:ext>
            </p:extLst>
          </p:nvPr>
        </p:nvGraphicFramePr>
        <p:xfrm>
          <a:off x="228600" y="1447800"/>
          <a:ext cx="8686800" cy="487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2694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510571657"/>
              </p:ext>
            </p:extLst>
          </p:nvPr>
        </p:nvGraphicFramePr>
        <p:xfrm>
          <a:off x="228600" y="1447800"/>
          <a:ext cx="8686800" cy="487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Frame 4"/>
          <p:cNvSpPr/>
          <p:nvPr/>
        </p:nvSpPr>
        <p:spPr>
          <a:xfrm>
            <a:off x="3810000" y="2590800"/>
            <a:ext cx="2057400" cy="838200"/>
          </a:xfrm>
          <a:prstGeom prst="frame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Frame 5"/>
          <p:cNvSpPr/>
          <p:nvPr/>
        </p:nvSpPr>
        <p:spPr>
          <a:xfrm>
            <a:off x="3810000" y="3429000"/>
            <a:ext cx="2057400" cy="1219200"/>
          </a:xfrm>
          <a:prstGeom prst="fram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5867400" y="2762250"/>
            <a:ext cx="838200" cy="228600"/>
          </a:xfrm>
          <a:prstGeom prst="straightConnector1">
            <a:avLst/>
          </a:prstGeom>
          <a:ln w="53975">
            <a:solidFill>
              <a:schemeClr val="accent3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6691745" y="2190750"/>
            <a:ext cx="1752600" cy="800100"/>
          </a:xfrm>
          <a:prstGeom prst="round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Queries</a:t>
            </a:r>
            <a:endParaRPr lang="en-US" b="1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5867400" y="3657600"/>
            <a:ext cx="838200" cy="228600"/>
          </a:xfrm>
          <a:prstGeom prst="straightConnector1">
            <a:avLst/>
          </a:prstGeom>
          <a:ln w="53975">
            <a:solidFill>
              <a:schemeClr val="accent1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6705600" y="3352800"/>
            <a:ext cx="1752600" cy="8001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Commands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00" b="1" dirty="0" smtClean="0">
                <a:latin typeface="Calibri" pitchFamily="34" charset="0"/>
                <a:cs typeface="Calibri" pitchFamily="34" charset="0"/>
              </a:rPr>
              <a:t>Identify Where to Segregate</a:t>
            </a:r>
            <a:endParaRPr lang="en-US" sz="4200" b="1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6591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00" b="1" dirty="0" smtClean="0">
                <a:latin typeface="Calibri" pitchFamily="34" charset="0"/>
                <a:cs typeface="Calibri" pitchFamily="34" charset="0"/>
              </a:rPr>
              <a:t>Segregated Interface</a:t>
            </a:r>
            <a:endParaRPr lang="en-US" sz="4200" b="1" dirty="0"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5048795" y="1501714"/>
            <a:ext cx="3680086" cy="2194836"/>
            <a:chOff x="1600200" y="1981200"/>
            <a:chExt cx="2576637" cy="1920307"/>
          </a:xfrm>
        </p:grpSpPr>
        <p:sp>
          <p:nvSpPr>
            <p:cNvPr id="6" name="Flowchart: Alternate Process 5"/>
            <p:cNvSpPr/>
            <p:nvPr/>
          </p:nvSpPr>
          <p:spPr>
            <a:xfrm>
              <a:off x="1600200" y="1981200"/>
              <a:ext cx="2209800" cy="1524000"/>
            </a:xfrm>
            <a:prstGeom prst="flowChartAlternateProcess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lowchart: Alternate Process 9"/>
            <p:cNvSpPr/>
            <p:nvPr/>
          </p:nvSpPr>
          <p:spPr>
            <a:xfrm>
              <a:off x="1967037" y="2377507"/>
              <a:ext cx="2209800" cy="1524000"/>
            </a:xfrm>
            <a:prstGeom prst="flowChartAlternateProcess">
              <a:avLst/>
            </a:prstGeom>
            <a:solidFill>
              <a:schemeClr val="bg1">
                <a:alpha val="90000"/>
              </a:schemeClr>
            </a:solidFill>
            <a:ln>
              <a:solidFill>
                <a:schemeClr val="accent1"/>
              </a:solidFill>
            </a:ln>
            <a:scene3d>
              <a:camera prst="orthographicFront"/>
              <a:lightRig rig="threePt" dir="t"/>
            </a:scene3d>
            <a:sp3d>
              <a:bevelT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500" u="sng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Data Access Queries</a:t>
              </a:r>
              <a:endParaRPr lang="en-US" sz="2500" u="sng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Cambria" pitchFamily="18" charset="0"/>
                </a:rPr>
                <a:t>- </a:t>
              </a:r>
              <a:r>
                <a:rPr lang="en-US" sz="1600" dirty="0" smtClean="0">
                  <a:solidFill>
                    <a:schemeClr val="tx1"/>
                  </a:solidFill>
                  <a:latin typeface="Cambria" pitchFamily="18" charset="0"/>
                </a:rPr>
                <a:t>Get By Key</a:t>
              </a:r>
              <a:endParaRPr lang="en-US" sz="1600" dirty="0" smtClean="0">
                <a:solidFill>
                  <a:schemeClr val="tx1"/>
                </a:solidFill>
                <a:latin typeface="Cambria" pitchFamily="18" charset="0"/>
              </a:endParaRPr>
            </a:p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Cambria" pitchFamily="18" charset="0"/>
                </a:rPr>
                <a:t>- </a:t>
              </a:r>
              <a:r>
                <a:rPr lang="en-US" sz="1600" dirty="0" smtClean="0">
                  <a:solidFill>
                    <a:schemeClr val="tx1"/>
                  </a:solidFill>
                  <a:latin typeface="Cambria" pitchFamily="18" charset="0"/>
                </a:rPr>
                <a:t>Get All</a:t>
              </a:r>
              <a:endParaRPr lang="en-US" sz="1600" dirty="0" smtClean="0">
                <a:solidFill>
                  <a:schemeClr val="tx1"/>
                </a:solidFill>
                <a:latin typeface="Cambria" pitchFamily="18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57044" y="1562949"/>
            <a:ext cx="4270829" cy="2133601"/>
            <a:chOff x="1600200" y="1981200"/>
            <a:chExt cx="2595748" cy="1905001"/>
          </a:xfrm>
        </p:grpSpPr>
        <p:sp>
          <p:nvSpPr>
            <p:cNvPr id="15" name="Flowchart: Alternate Process 14"/>
            <p:cNvSpPr/>
            <p:nvPr/>
          </p:nvSpPr>
          <p:spPr>
            <a:xfrm>
              <a:off x="1600200" y="1981200"/>
              <a:ext cx="2209800" cy="1524000"/>
            </a:xfrm>
            <a:prstGeom prst="flowChartAlternateProcess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Flowchart: Alternate Process 15"/>
            <p:cNvSpPr/>
            <p:nvPr/>
          </p:nvSpPr>
          <p:spPr>
            <a:xfrm>
              <a:off x="1986148" y="2362201"/>
              <a:ext cx="2209800" cy="1524000"/>
            </a:xfrm>
            <a:prstGeom prst="flowChartAlternateProcess">
              <a:avLst/>
            </a:prstGeom>
            <a:solidFill>
              <a:schemeClr val="bg1">
                <a:alpha val="90000"/>
              </a:schemeClr>
            </a:solidFill>
            <a:ln>
              <a:solidFill>
                <a:schemeClr val="accent1"/>
              </a:solidFill>
            </a:ln>
            <a:scene3d>
              <a:camera prst="orthographicFront"/>
              <a:lightRig rig="threePt" dir="t"/>
            </a:scene3d>
            <a:sp3d>
              <a:bevelT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5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  <a:p>
              <a:pPr algn="ctr"/>
              <a:r>
                <a:rPr lang="en-US" sz="2500" u="sng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Data Access Commands</a:t>
              </a:r>
              <a:endParaRPr lang="en-US" sz="2500" u="sng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Cambria" pitchFamily="18" charset="0"/>
                </a:rPr>
                <a:t>- </a:t>
              </a:r>
              <a:r>
                <a:rPr lang="en-US" sz="1600" dirty="0" smtClean="0">
                  <a:solidFill>
                    <a:schemeClr val="tx1"/>
                  </a:solidFill>
                  <a:latin typeface="Cambria" pitchFamily="18" charset="0"/>
                </a:rPr>
                <a:t>Add</a:t>
              </a:r>
              <a:endParaRPr lang="en-US" sz="1600" dirty="0" smtClean="0">
                <a:solidFill>
                  <a:schemeClr val="tx1"/>
                </a:solidFill>
                <a:latin typeface="Cambria" pitchFamily="18" charset="0"/>
              </a:endParaRPr>
            </a:p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Cambria" pitchFamily="18" charset="0"/>
                </a:rPr>
                <a:t>- </a:t>
              </a:r>
              <a:r>
                <a:rPr lang="en-US" sz="1600" dirty="0" smtClean="0">
                  <a:solidFill>
                    <a:schemeClr val="tx1"/>
                  </a:solidFill>
                  <a:latin typeface="Cambria" pitchFamily="18" charset="0"/>
                </a:rPr>
                <a:t>Update</a:t>
              </a:r>
              <a:endParaRPr lang="en-US" sz="1600" dirty="0" smtClean="0">
                <a:solidFill>
                  <a:schemeClr val="tx1"/>
                </a:solidFill>
                <a:latin typeface="Cambria" pitchFamily="18" charset="0"/>
              </a:endParaRPr>
            </a:p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Cambria" pitchFamily="18" charset="0"/>
                </a:rPr>
                <a:t>- </a:t>
              </a:r>
              <a:r>
                <a:rPr lang="en-US" sz="1600" dirty="0" smtClean="0">
                  <a:solidFill>
                    <a:schemeClr val="tx1"/>
                  </a:solidFill>
                  <a:latin typeface="Cambria" pitchFamily="18" charset="0"/>
                </a:rPr>
                <a:t>Delete</a:t>
              </a:r>
              <a:endParaRPr lang="en-US" sz="1600" dirty="0" smtClean="0">
                <a:solidFill>
                  <a:schemeClr val="tx1"/>
                </a:solidFill>
                <a:latin typeface="Cambria" pitchFamily="18" charset="0"/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030184" y="4924302"/>
            <a:ext cx="3200401" cy="1142999"/>
            <a:chOff x="1600200" y="1981200"/>
            <a:chExt cx="2595748" cy="1905000"/>
          </a:xfrm>
        </p:grpSpPr>
        <p:sp>
          <p:nvSpPr>
            <p:cNvPr id="19" name="Flowchart: Alternate Process 18"/>
            <p:cNvSpPr/>
            <p:nvPr/>
          </p:nvSpPr>
          <p:spPr>
            <a:xfrm>
              <a:off x="1600200" y="1981200"/>
              <a:ext cx="2209800" cy="1524000"/>
            </a:xfrm>
            <a:prstGeom prst="flowChartAlternateProcess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lowchart: Alternate Process 19"/>
            <p:cNvSpPr/>
            <p:nvPr/>
          </p:nvSpPr>
          <p:spPr>
            <a:xfrm>
              <a:off x="1986148" y="2362200"/>
              <a:ext cx="2209800" cy="1524000"/>
            </a:xfrm>
            <a:prstGeom prst="flowChartAlternateProcess">
              <a:avLst/>
            </a:prstGeom>
            <a:solidFill>
              <a:schemeClr val="bg1">
                <a:alpha val="90000"/>
              </a:schemeClr>
            </a:solidFill>
            <a:ln>
              <a:solidFill>
                <a:schemeClr val="accent1"/>
              </a:solidFill>
            </a:ln>
            <a:scene3d>
              <a:camera prst="orthographicFront"/>
              <a:lightRig rig="threePt" dir="t"/>
            </a:scene3d>
            <a:sp3d>
              <a:bevelT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500" u="sng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Users</a:t>
              </a:r>
              <a:endParaRPr lang="en-US" sz="2500" u="sng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492171" y="4924302"/>
            <a:ext cx="3789549" cy="1142999"/>
            <a:chOff x="1600200" y="1981200"/>
            <a:chExt cx="2595748" cy="1905000"/>
          </a:xfrm>
        </p:grpSpPr>
        <p:sp>
          <p:nvSpPr>
            <p:cNvPr id="22" name="Flowchart: Alternate Process 21"/>
            <p:cNvSpPr/>
            <p:nvPr/>
          </p:nvSpPr>
          <p:spPr>
            <a:xfrm>
              <a:off x="1600200" y="1981200"/>
              <a:ext cx="2209800" cy="1524000"/>
            </a:xfrm>
            <a:prstGeom prst="flowChartAlternateProcess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lowchart: Alternate Process 22"/>
            <p:cNvSpPr/>
            <p:nvPr/>
          </p:nvSpPr>
          <p:spPr>
            <a:xfrm>
              <a:off x="1986148" y="2362200"/>
              <a:ext cx="2209800" cy="1524000"/>
            </a:xfrm>
            <a:prstGeom prst="flowChartAlternateProcess">
              <a:avLst/>
            </a:prstGeom>
            <a:solidFill>
              <a:schemeClr val="bg1">
                <a:alpha val="90000"/>
              </a:schemeClr>
            </a:solidFill>
            <a:ln>
              <a:solidFill>
                <a:schemeClr val="accent1"/>
              </a:solidFill>
            </a:ln>
            <a:scene3d>
              <a:camera prst="orthographicFront"/>
              <a:lightRig rig="threePt" dir="t"/>
            </a:scene3d>
            <a:sp3d>
              <a:bevelT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500" u="sng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Zip Codes</a:t>
              </a:r>
              <a:endParaRPr lang="en-US" sz="2500" u="sng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cxnSp>
        <p:nvCxnSpPr>
          <p:cNvPr id="25" name="Straight Connector 24"/>
          <p:cNvCxnSpPr>
            <a:endCxn id="19" idx="0"/>
          </p:cNvCxnSpPr>
          <p:nvPr/>
        </p:nvCxnSpPr>
        <p:spPr>
          <a:xfrm>
            <a:off x="2392459" y="3696550"/>
            <a:ext cx="0" cy="1227752"/>
          </a:xfrm>
          <a:prstGeom prst="straightConnector1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4"/>
          <p:cNvCxnSpPr/>
          <p:nvPr/>
        </p:nvCxnSpPr>
        <p:spPr>
          <a:xfrm rot="5400000">
            <a:off x="3343893" y="3286779"/>
            <a:ext cx="2153266" cy="1331580"/>
          </a:xfrm>
          <a:prstGeom prst="bentConnector3">
            <a:avLst>
              <a:gd name="adj1" fmla="val 50000"/>
            </a:avLst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24"/>
          <p:cNvCxnSpPr/>
          <p:nvPr/>
        </p:nvCxnSpPr>
        <p:spPr>
          <a:xfrm>
            <a:off x="6668669" y="3746873"/>
            <a:ext cx="0" cy="1177428"/>
          </a:xfrm>
          <a:prstGeom prst="straightConnector1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3187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00" b="1" dirty="0">
                <a:latin typeface="Calibri" pitchFamily="34" charset="0"/>
                <a:cs typeface="Calibri" pitchFamily="34" charset="0"/>
              </a:rPr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3736122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3073</TotalTime>
  <Words>188</Words>
  <Application>Microsoft Office PowerPoint</Application>
  <PresentationFormat>On-screen Show (4:3)</PresentationFormat>
  <Paragraphs>69</Paragraphs>
  <Slides>11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Civic</vt:lpstr>
      <vt:lpstr>ISP</vt:lpstr>
      <vt:lpstr>Definition</vt:lpstr>
      <vt:lpstr>Key Ideas</vt:lpstr>
      <vt:lpstr>ISP in Picture Form</vt:lpstr>
      <vt:lpstr>Where to Look(C#)</vt:lpstr>
      <vt:lpstr>Example</vt:lpstr>
      <vt:lpstr>Identify Where to Segregate</vt:lpstr>
      <vt:lpstr>Segregated Interface</vt:lpstr>
      <vt:lpstr>Code</vt:lpstr>
      <vt:lpstr>More Information</vt:lpstr>
      <vt:lpstr>Bibliography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ISP</dc:title>
  <dc:creator>seanb</dc:creator>
  <cp:lastModifiedBy>seanb</cp:lastModifiedBy>
  <cp:revision>53</cp:revision>
  <cp:lastPrinted>2011-10-04T20:50:29Z</cp:lastPrinted>
  <dcterms:created xsi:type="dcterms:W3CDTF">2011-10-01T20:27:15Z</dcterms:created>
  <dcterms:modified xsi:type="dcterms:W3CDTF">2011-10-04T21:20:56Z</dcterms:modified>
</cp:coreProperties>
</file>