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3E0681-1280-4619-AAEF-A0280680D510}">
  <a:tblStyle styleId="{F23E0681-1280-4619-AAEF-A0280680D5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66c1943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66c1943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66c194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66c194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66c19434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66c1943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lang="en" sz="6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8238172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lang="en" sz="6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516464" y="1771650"/>
            <a:ext cx="2588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3280697" y="1771650"/>
            <a:ext cx="25866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6037391" y="1771650"/>
            <a:ext cx="25860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394350" y="1250900"/>
            <a:ext cx="2927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7" y="1637851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4350" y="2349500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800600" y="1637851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29150" y="2349500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14350" y="1143000"/>
            <a:ext cx="30861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14350" y="1143000"/>
            <a:ext cx="515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ozenalsociety.org.uk/pdfs/primeform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PRIMETIME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Sean Blanchard &amp; Ferid Ruano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We chose to develop our program in C using OpenMP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</a:t>
            </a:r>
            <a:r>
              <a:rPr lang="en" sz="1600"/>
              <a:t> program’s objective is to find two prime factors of a given composite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given composite is required to be a multiple of two primes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Using ‘unsigned long long int’ we can compute at least a 2</a:t>
            </a:r>
            <a:r>
              <a:rPr baseline="30000" lang="en" sz="1600"/>
              <a:t>64</a:t>
            </a:r>
            <a:r>
              <a:rPr lang="en" sz="1600"/>
              <a:t> composite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master thread determines whether the composite itself is 4, 6, 9 or a multiple of 2 or 3. The remaining threads utilize a base 6 matrix to determine the prime factors, if needed.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6 Prime Pattern 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14350" y="1645925"/>
            <a:ext cx="5694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 prime number is </a:t>
            </a:r>
            <a:r>
              <a:rPr lang="en" sz="1600"/>
              <a:t>divisible</a:t>
            </a:r>
            <a:r>
              <a:rPr lang="en" sz="1600"/>
              <a:t> by 1 and itself.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 pattern can be found using a Base 6 matrix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With the exception of 2 and 3 every prime number exists within column 1 and 5.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pattern for column 1 is ‘6n + 1’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pattern for column 5 is ‘6n - 1’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Source: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Prime forms</a:t>
            </a:r>
            <a:endParaRPr sz="1600"/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6463625" y="17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{F23E0681-1280-4619-AAEF-A0280680D510}</a:tableStyleId>
              </a:tblPr>
              <a:tblGrid>
                <a:gridCol w="346800"/>
                <a:gridCol w="346800"/>
                <a:gridCol w="346800"/>
                <a:gridCol w="346800"/>
                <a:gridCol w="346800"/>
                <a:gridCol w="346800"/>
              </a:tblGrid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4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6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8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9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10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12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14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15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16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18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20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21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22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24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25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26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27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28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29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30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32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33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34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35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36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38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39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40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42</a:t>
                      </a:r>
                      <a:endParaRPr sz="1000" strike="sng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Code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514350" y="1645925"/>
            <a:ext cx="5026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for loop acts as a Base 6 matrix iterator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One loop checks two rows for prime factors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i, i + 2, i + 6, i + 8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There is a check for a composite of a squared prime factor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When two primes factors are found the for loop terminates by making i &gt; limit</a:t>
            </a:r>
            <a:endParaRPr sz="160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414" y="1645925"/>
            <a:ext cx="2895513" cy="3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