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3.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4.xml" ContentType="application/vnd.openxmlformats-officedocument.presentationml.notesSlide+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5.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notesSlides/notesSlide6.xml" ContentType="application/vnd.openxmlformats-officedocument.presentationml.notesSlide+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6" r:id="rId2"/>
    <p:sldId id="636" r:id="rId3"/>
    <p:sldId id="637" r:id="rId4"/>
    <p:sldId id="638" r:id="rId5"/>
    <p:sldId id="646" r:id="rId6"/>
    <p:sldId id="257" r:id="rId7"/>
    <p:sldId id="647" r:id="rId8"/>
    <p:sldId id="648" r:id="rId9"/>
    <p:sldId id="649" r:id="rId10"/>
    <p:sldId id="507" r:id="rId11"/>
    <p:sldId id="577" r:id="rId12"/>
    <p:sldId id="259" r:id="rId13"/>
    <p:sldId id="272" r:id="rId14"/>
    <p:sldId id="273" r:id="rId15"/>
    <p:sldId id="303" r:id="rId16"/>
    <p:sldId id="521" r:id="rId17"/>
    <p:sldId id="563" r:id="rId18"/>
    <p:sldId id="267" r:id="rId19"/>
    <p:sldId id="268" r:id="rId20"/>
    <p:sldId id="269" r:id="rId21"/>
    <p:sldId id="318" r:id="rId22"/>
    <p:sldId id="319" r:id="rId23"/>
    <p:sldId id="316" r:id="rId24"/>
    <p:sldId id="270" r:id="rId25"/>
    <p:sldId id="320" r:id="rId26"/>
    <p:sldId id="321" r:id="rId27"/>
    <p:sldId id="322" r:id="rId28"/>
    <p:sldId id="317" r:id="rId29"/>
    <p:sldId id="271" r:id="rId30"/>
    <p:sldId id="323" r:id="rId31"/>
    <p:sldId id="324" r:id="rId32"/>
    <p:sldId id="325" r:id="rId33"/>
    <p:sldId id="650" r:id="rId34"/>
    <p:sldId id="654" r:id="rId35"/>
    <p:sldId id="652" r:id="rId36"/>
    <p:sldId id="653" r:id="rId37"/>
    <p:sldId id="651" r:id="rId38"/>
    <p:sldId id="565" r:id="rId39"/>
    <p:sldId id="338" r:id="rId40"/>
    <p:sldId id="619" r:id="rId41"/>
    <p:sldId id="457" r:id="rId42"/>
    <p:sldId id="620" r:id="rId43"/>
    <p:sldId id="621" r:id="rId44"/>
    <p:sldId id="261" r:id="rId45"/>
    <p:sldId id="339" r:id="rId46"/>
    <p:sldId id="570" r:id="rId47"/>
    <p:sldId id="484" r:id="rId48"/>
    <p:sldId id="655" r:id="rId49"/>
    <p:sldId id="260" r:id="rId50"/>
    <p:sldId id="421" r:id="rId51"/>
    <p:sldId id="438" r:id="rId52"/>
    <p:sldId id="544" r:id="rId53"/>
    <p:sldId id="588" r:id="rId54"/>
    <p:sldId id="587" r:id="rId55"/>
    <p:sldId id="503" r:id="rId56"/>
    <p:sldId id="560" r:id="rId57"/>
    <p:sldId id="579" r:id="rId58"/>
    <p:sldId id="542" r:id="rId59"/>
    <p:sldId id="618" r:id="rId60"/>
    <p:sldId id="543" r:id="rId61"/>
    <p:sldId id="633" r:id="rId62"/>
    <p:sldId id="634" r:id="rId63"/>
    <p:sldId id="614" r:id="rId64"/>
    <p:sldId id="615" r:id="rId65"/>
    <p:sldId id="617" r:id="rId66"/>
    <p:sldId id="550" r:id="rId67"/>
    <p:sldId id="551" r:id="rId68"/>
    <p:sldId id="613" r:id="rId69"/>
    <p:sldId id="552" r:id="rId70"/>
    <p:sldId id="553" r:id="rId71"/>
    <p:sldId id="329" r:id="rId72"/>
    <p:sldId id="330" r:id="rId73"/>
    <p:sldId id="331" r:id="rId74"/>
    <p:sldId id="310" r:id="rId75"/>
    <p:sldId id="311" r:id="rId76"/>
    <p:sldId id="265" r:id="rId77"/>
    <p:sldId id="629" r:id="rId78"/>
    <p:sldId id="630" r:id="rId79"/>
    <p:sldId id="631" r:id="rId80"/>
    <p:sldId id="632" r:id="rId81"/>
    <p:sldId id="333" r:id="rId82"/>
    <p:sldId id="33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161614"/>
    <a:srgbClr val="141616"/>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356"/>
    <p:restoredTop sz="94674"/>
  </p:normalViewPr>
  <p:slideViewPr>
    <p:cSldViewPr snapToGrid="0" snapToObjects="1">
      <p:cViewPr varScale="1">
        <p:scale>
          <a:sx n="143" d="100"/>
          <a:sy n="143" d="100"/>
        </p:scale>
        <p:origin x="21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0.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13:23.534"/>
    </inkml:context>
    <inkml:brush xml:id="br0">
      <inkml:brushProperty name="width" value="0.09071" units="cm"/>
      <inkml:brushProperty name="height" value="0.09071" units="cm"/>
      <inkml:brushProperty name="color" value="#FF0000"/>
    </inkml:brush>
  </inkml:definitions>
  <inkml:trace contextRef="#ctx0" brushRef="#br0">15960 6635 17406,'28'1'634,"1"-1"0,4-2 0,6-3 0,4 0 0,1 0-1290,0 1 1,3-1-1,2-1 1,1 1 0,0 0 501,-4 1 1,0-1-1,1 0 1,2 0-1,1 1 1,2 0 81,-8 0 1,4 1 0,1-1 0,1 1 0,1-1 0,0 1 0,-2 0 0,-1 0 0,-3 1 104,1-1 1,-2 1-1,-2 0 1,0 0 0,0 1-1,1-1 1,2 0-53,2 0 0,3 0 1,1-1-1,0 1 1,0 0-1,-1 0 1,-2 0-1,-3 1 42,6-1 1,-3 0 0,-2 0-1,1 1 1,0-1-154,-3 1 0,2 0 0,-1 1 0,0-1 1,-1 0-1,-3 1 167,7 0 1,-4 0 0,0 0 0,2 0-22,-1 0 1,1 0 0,1 0 0,-1 0 0,-1 0-9,5 0 1,-1 0-1,0 0 1,2 0 193,-6 0 1,3 0 0,0 0 0,-2 0 0,-4 0-203,4 0 0,-4 0 0,-1 0 0,3 0 0,-1 0 0,-4 0 17,-1 0 0,-3 0 741,7 0 1,4 0-758,1 0 1,4 0 0,-1 0 5,-7 0 1,-2 0 0,1 1-10,-4-1 1,2 1-1,-1 0 1,-2 0 1,3 0 0,-2 0 0,3 0-2,2 1 1,4 0 0,0 0-1,-2 0-515,3 0 0,-2-1 1,2 1 514,1 0 1,3 0 0,-1 0-1,-7 0 2,4 0 0,-3 0-10,-9 0 1,2-1 0,-3 0 770,1 1 1,0-1-761,-4 0 1,2-1 0,1 0 2,1 1 0,2 0 0,-1 0 5,1-1 0,1 0 1,-2 0-8,7 1 1,-2-1-6,-5 0 1,-1 0 1136,-5 0 0,-1 0-1140,2 0 1,3 1-8,5 1 0,6 1 0,0-1 16,-1 1 1,-1-1 0,1 0-3,0 2 1,0-1 0,-2 1-753,-6-2 1,0 0 0,-7-1 828,7 1-1606,-13-1 1522,-21-1-3271,5-1 2838,7-15 1,-4 11 0,2-11 0</inkml:trace>
  <inkml:trace contextRef="#ctx0" brushRef="#br0" timeOffset="13373">22871 3537 12931,'-18'26'680,"-1"-1"1,1 2 0,-1 2-1,0-1-204,-2 6 0,-1 1-387,4-8 1,0 1 0,-1 1 38,-3 5 1,-2 0 0,3-3-48,-1 1 1,0-2-4,-6 10 1,-2 1 41,0-4 0,-1 0-67,-2-1 1,-2 0-1147,6-6 1,-2 0 0,-2 1 889,0-1 0,-2 2 0,-2 0 0,2 0-130,3-3 0,0 0 1,0 1-1,-1-1 343,3-2 0,-2 1 0,0-1 0,1 0 1,3-3-517,-5 6 0,4-4 1,1-1 435,-4 3 0,5-6-906,10-9 932,9-6 835,7-7-1111,1-9 1183,0-13-1619,0-22 725,6 4 1,2-1 44,-2 7 0,1 1-14,2-2 0,1 3 2027,2 0-2296,-5 14 374,-1 3-436,-1 1 29,1 3-34,-3 3 3588,1 4-3986,-3 3-918,-1 1 935,-4 0-2468,-11 15 3342,0 3-1011,3 5 0,0 4 1504,-2 19 61,1-6 0,0 0-588,0 2 31,1-13 0,0-2 143,2-10 2403,-1 1-2420,3-6 2996,3-1-2135,1 6-3631,13-3 2904,19-4 0,6-1-1498,-5-5 1,2-1 847,15 3 1,1-4-1404,-14-7 1,-3-2 818,10-6 1,-14-4 0,-17 8 0</inkml:trace>
  <inkml:trace contextRef="#ctx0" brushRef="#br0" timeOffset="29774">5557 9752 12909,'39'-4'537,"0"1"1,0 0 0,-2-1 0,-2 1-1,0 0-2176,5 0 1,3-1 1400,-3 1 1,5-2 0,2 1-1,-2 1 149,-4 0 0,-1 2 1,0-1-1,2 0 137,-3 0 0,2-1 1,0 0-1,1 1 0,-1 0-106,8 1 0,1 2 0,-1 0 0,-1 0 130,-2 0 1,-2 2 0,1-1 0,1 1-273,0 0 1,1 0-1,1 1 1,1-1-1,-1 1 202,-6 0 0,0 0 0,0 0 0,0 0 0,0 0 0,-1-1 4,4 1 1,0 0 0,-1 0 0,-1 0-1,-3-1-6,1 2 0,-3-1 0,-1 0 0,-2-1 340,1 0 0,-3-2 0,4 1-332,-1-1 0,4-1 0,2 0 0,0 1 0,0-1-20,6 0 1,0 0 0,1 0 0,2 0 211,-9 0 1,2 0-1,0 0 1,1 0-1,-1 0 1,-3 0-227,12 0 1,-1 0 0,-3 0 0,-4 0 746,-5 0 0,-4 0 0,0 0-721,9 0 0,3-1 2,-11-2 1,3 0 0,2-1 0,-2 1-5,6 0 0,-1 0 0,5 1-360,-10-1 1,4 0 0,2 1-1,1-1 1,-2 0 0,-3 1 368,3 0 0,-3 1 0,0 0 0,3 0-227,-5 1 1,3-1 0,1 1 0,0 0 0,-1 0 0,-4 0 219,6-1 0,-4 1 0,0 1 0,1-1-193,-1 0 0,2 0 0,0 0 1,-2 0-1,-3 0 193,3 0 0,-3 0 0,-3 0 513,13 0 0,-5 0-480,2 0 1490,3 0-1518,-10-1 1,5 1-1,-3-2 1,3 0 0,0-1 10,2 1 1,1-1 0,1 0 29,-7 1 0,0-2 1,2 1-1,0-1 28,6 0 0,2 0 1,-1 0-1,-3 0-5,2 0 0,-4 0 1,10-1 48,-15 1 0,6 0 0,5-1 0,2 0 0,2 0 0,-1 0 0,-3 0 0,-4 0 0,-6 1-99,3 0 1,-6 1-1,-1-1 1,5 0-52,2 0 0,6-1 0,4-1 0,0 1 0,-3 0 0,-5 0 0,-9 1 158,4-1 0,-6 0-702,10-2 0,1-1 643,-9 1 0,1 0 1,-2 0-49,9-2 1,-2 1 5,-3 1 0,-2 0 597,-8 2 1,-1 1-589,5-1 0,1 0-631,1-1 0,0 1-176,3-1 0,-4 1 773,8-2 0,-15 4 0,-18 3 0</inkml:trace>
  <inkml:trace contextRef="#ctx0" brushRef="#br0" timeOffset="48345">26989 8093 11911,'-22'26'409,"1"-1"0,-2 6 0,-4 5 0,-1 3 0,2 0-254,1 1 0,1 0 1,0 1-1,-3 4-129,5-9 1,-2 3-1,-1 1 1,-1 2-1,0 0 1,0-1-1,2 0-495,1-2 1,1-1 0,0 1 0,0-1 0,0 1 0,0 1 0,-1 0 318,-1 0 0,0 1 1,0 1-1,0 1 1,-1-1-1,0 0 0,0 0 1,1-1 149,0-1 1,0-1 0,0 1-1,0-1 1,0 0 0,0-1 0,0 1-1,0 0-213,0 0 1,-1 0 0,1 0 0,-1-1 0,1 1 0,-1-1 0,1-1 0,-1 0 209,0 0 1,0 0 0,0-1-1,0 0 1,0-2 0,0 0 0,0-1-130,-5 6 1,0-1 0,0-2 0,2-1 0,1-4 205,-2 3 1,2-4 0,1-2-189,-8 10 0,8-18 41,15-54-202,7-4 1,3-4 274,-1 4 0,0 1 490,0-7 1,0 5-502,-1 5 1035,-3 4-1253,1 14 1601,-1 3-2117,3 12 1343,-8 28-542,-7 19 46,6-14 0,-3 6 1,-2 3-1,1-2-665,0-2 1,-1 0 0,0 0 0,0 1 669,1-1 1,0 1-1,-1 0 1,1 0-1,1-4 120,-5 7 0,2-2 1,2-5 214,1-3 1,6-6-96,10-13-224,14-26 1009,12-9-1129,0 0 0,4-1 1111,3 1 1,1 0-1117,-6 6 0,0-1 1,1 1-2,11-2 0,0 1 1641,-1 3 0,-2 1-1580,-8 4 0,0 1-179,11-3 1,2 0-1163,-7 2 1,-1 1-357,0 1 1,-2 0 1634,-2 2 1,-5 1 0,-9 3 0,-5 1-1</inkml:trace>
  <inkml:trace contextRef="#ctx0" brushRef="#br0" timeOffset="100894">21280 14767 17781,'34'-1'327,"0"0"1,-1 0 0,2 0-1,7 1 1,5-1 0,2 1-1,1 0 1,-2-1 0,-3 1-1,-7 0 60,11-1 0,-6 1 0,8 0-295,-13 0 0,4 0 0,5 0 0,3 0 0,1 0 0,2 0 0,-1 0 0,-1 0 1,-3 0-503,2 1 0,0-1 1,-2 0-1,1 1 1,0-1-1,0 0 0,0 0 1,2 1 329,-3-1 0,0 0 0,0 0 1,1 1-1,0-1 0,1 0 1,0 0-1,0 1 0,1-1 108,-5 0 0,1 0 0,2 1 0,-1-1 0,2 0 0,-1 0 0,-1 0 0,0 0 0,-2 1 0,-1-1 0,-2 0-18,8 0 1,-2 0-1,-2 0 1,-1 0-1,0 0 1,-2 0-1,2 0-36,2 0 1,0 0-1,0 0 1,-1 0 0,-1-1-1,0 1 35,3-1 0,-3 0 0,0-1 0,4 1 0,7 0-71,-20 1 0,4 0 0,2 0 1,3 0-1,2 1 0,1-1 0,1 1 1,0-1-1,0 1 0,1 0 0,-2 0 1,-2 0-1,-1 0 0,-2 1 58,4-1 1,-2 1 0,-2 0-1,-1 0 1,-1 0 0,1 1-1,1-1 1,2 1 0,1 0 0,4 1-74,-8-1 0,2 0 0,2 1 0,2-1 1,1 1-1,1 0 0,1 1 0,1-1 1,-1 1-1,1-1 0,-1 1 0,-1 0 1,0 0-1,-3 0 0,0 0 0,-3 0 0,-2 0 83,9 2 0,-2 0 0,-2 0 1,-2 0-1,-1 0 0,-1 1 0,0-1 1,1 1-1,0 0 0,1-1 4,3 2 0,1-1 0,1 1 1,0 0-1,-1 0 0,0 0 0,0 0 1,-2-1-1,-2 0 0,-2 0-14,3-1 0,-1 1 0,-2-2 0,-2 1 0,0-1 0,-1 0 0,0 0-92,8 2 0,0-1 0,-1 1 1,-2-1-1,-2-1 97,-3 0 1,-3 0-1,0-1 1,1 0 23,10 1 0,1-1 0,0 1 0,-2-2 6,-8 0 0,-2-1 0,0-1 0,-1 0 94,11 1 0,-1-1 0,-4-1 7,2-1 0,-5 0-209,-13 0 0,-4 0 77,1 0 1009,-11 0-1329,-1 0 902,15 4-2221,4-1 1,5-1 1319,9 1 1,0-1 0,-11 0-1,-2 0 1,-5-2 0,0 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2:23.189"/>
    </inkml:context>
    <inkml:brush xml:id="br0">
      <inkml:brushProperty name="width" value="0.09071" units="cm"/>
      <inkml:brushProperty name="height" value="0.09071" units="cm"/>
      <inkml:brushProperty name="color" value="#FF0000"/>
    </inkml:brush>
  </inkml:definitions>
  <inkml:trace contextRef="#ctx0" brushRef="#br0">12225 8 9055,'-28'36'-220,"-1"0"1,0 0 0,1 0 0,1-2 0,1-3 0,4-4 0,7-6 0,-1 1 0</inkml:trace>
  <inkml:trace contextRef="#ctx0" brushRef="#br0" timeOffset="2824">9743 12489 19328,'32'9'2979,"5"0"-2402,-5-3 0,6-1-417,-6-1 1,2 0 0,2 0-105,0-1 0,2 0 0,1 1 0,0-2-876,3 1 1,0-1 0,2 0 0,0-1 726,-3 1 0,1-1 0,1 0 0,1-1 0,1 0-92,-5-1 1,1-1-1,0 0 1,1-1 0,2-1-1,3 1 215,-6 0 1,3-1 0,1 0 0,2-1 0,2 0 0,-1 1 0,0-1-1,-1 1 1,-1-1 0,-3 2-249,6-2 1,-2 2-1,-2-1 1,-1 1-1,2-1 1,2 1 0,3-1 216,-10 1 0,2-1 0,2 0 0,2 0 0,0 0 0,1 0 0,0 0 0,0 0 0,-1 0 0,0 1 0,-2 0 0,-2 1-111,5 0 1,-2 1-1,0 0 1,-2 1 0,1 0-1,-2 0 1,1-1 0,0 1-1,1 0 116,0-1 0,-1 0 1,1 0-1,-1 0 1,1 0-1,-1 0 1,0 0-1,1 0 0,-1 0-4,6 0 1,0 0 0,1 0 0,-1 0 0,0 0-1,-1-1 1,-2 1 0,-2 0-2,1-1 0,-3 0 0,0 1 0,-2-1 0,0 0 0,0 1-6,6-1 0,-1 1 1,-1 0-1,0 0 1,1 0 7,-2 0 0,1-1 0,-1 1 0,0 0 0,-1 1 0,4 1 1,-1 0-1,-1 1 1,-2-1-2,3 0 0,-2 1 0,-3-1 510,9 1 0,-8 1-504,-1-3 41,-1-1 1,12-1 0,2 0 0,-9-1-4,-6 1 1,1 0-5,4 0 1,9-1 0,-3 1 0,-13-1 1610,-5-1-1528,1 2 1073,0-1 0,3-1-1196,-10 2 0,1 0 1638,12-2 0,-1-1-4915,10 0 0,-24 1 2457,-2-2 1,-22 4 0,0-1 0</inkml:trace>
  <inkml:trace contextRef="#ctx0" brushRef="#br0" timeOffset="11057">11622 15172 20044,'44'1'606,"-6"3"1,11 2-1,5 1 1,-1-1-503,-5-2 0,1 0 0,1 0 0,1 0 1,0 1-49,-6-1 0,1 1 0,1 0 0,0 1 0,-2-2 0,0 1-23,3-1 1,-1-1-1,0 1 1,-2-2 0,-4 0 124,7 0 1,-4-1 0,3-1-24,-1-1 1,2-1 0,3 0 0,2-1-683,-8 1 1,4-1 0,0 1 0,2-1 0,-1 0 0,-2 1 448,-4-1 1,-1 1 0,0 0 0,0 0 0,-1 0 0,1-1 102,1 1 1,1-1 0,0 1-1,0-1 1,-3 1 0,-3 1 166,2 0 1,-5 0 0,1 1 0,3-1-139,-1 0 1,3 1-1,1-1 1,2 0 0,-1 1-1,0-1-18,-1 1 1,0-1 0,0 1 0,0-1 0,2 1 0,2 0-282,-4-1 0,3 0 0,0 1 0,1-1 0,1 0 0,0 1 0,0 0 1,0 0 273,-1 0 1,1 1 0,1-1 0,-1 1 0,0 1 0,0-1 0,-1 0 0,0 0-208,3 0 0,-1 0 0,-1 0 0,0 0 0,2 1 0,0-1 0,2 1 214,-7 0 0,2-1 0,0 1 1,2 0-1,0 1 0,0-1 1,0 0-1,0 0 0,-2 0 0,-1 0 26,3-1 0,-1 1 0,-2 0 0,1 0 0,-1-1 0,1 1 0,1-1 0,1 1-12,-2-1 1,2 0 0,1 1 0,1-1 0,1 0 0,-1 0 0,-1 0 0,-1 0-1,-2 0 1,-2-1-143,1 1 0,-1 0 0,-3 0 0,0-1 0,-1 1 0,2-1 0,2 0 141,1 0 0,2-1 1,0 0-1,2 0 1,-1 0-1,-1 0 0,-1 0 1,-3 1-6,2-1 0,-3 1 0,-1 0 1,0 0-1,1 0 0,1-1-9,-1 1 0,2-1 1,0 0-1,1-1 0,0 1 1,0 1-1,0-1-15,2 1 0,1-1 0,1 1 0,-1 0 0,-1 1 0,-2-1 0,-4 0-2,8 0 1,-3 1 0,-3-1-1,2 1 255,2-1 1,2 0 0,-2 1 0,-5 0-240,10 2 0,-7 0 761,-16-2 0,0 0-734,4 1 0,3-1 0,-1 0 68,4-1 1,2 0-88,-4 0 1,2 0-1,4 0 236,-2 1 1,4 1 0,2 0-1,1 0 1,-3 0-258,-2 0 0,-1 1 0,-1-1 0,2 1 1,3-1 52,-5 0 1,2 0 0,2 0 0,0 0 0,0 0-1,0 0 1,-3 0-55,2 0 0,-3 0 0,0 0 0,0-1 0,1 1 0,1-1-2,0 1 0,1-2 1,1 1-1,1 0 1,-2 0-1,0-1 1,-3 1 1,4 0 0,-2-1 0,-1 1 0,-1 0 0,0 0 1,9 0 1,1 1-1,-2-1 1,-3 0 20,-3 1 0,-4-1 1,-3 0-7,-5 0 1,-2 0-14,13 0 0,0-2-657,-12 0 0,3 0 657,-1 0-1,5 0 1,3 1 0,0 0 9,4 1 1,0 0 0,3 1 0,2 0-50,-8 0 1,2 0 0,2 0 0,1 0-1,2 1 1,0 0 36,-7-1 0,2 1 0,1 0 0,1 0 0,1 0 0,-1 0 0,0 1 0,-1-2 0,-2 1-186,3 0 1,0 0-1,-2-1 1,-1 1-1,1-1 1,0 0 0,1 0 195,-1 0 1,2 0-1,0-1 1,0 1-1,0 0 1,-2-1-1,-3 0 1,-3-1-4,7 0 0,-4-1 0,-2 0 0,-1-1-7,8 0 0,-1-2 0,-2 1-4,-8 1 0,-1 1 0,2-1 4,11 0 0,3 0 0,0 1 351,-9 1 0,-1-1 0,2 1 1,-1 0-359,2 1 0,1 0 0,0 1 0,-2-1 470,3 0 0,-2 0 0,5 1-467,-11 0 0,4 0 1,1 1-1,2 0 1,0-1-1,0 1 17,0-2 0,1 0 0,1 0 0,-1 0 0,1-1 0,0 2-11,1-1 0,0 1 0,0 0 0,1 0 0,0-1 0,1 1-267,-2-2 0,0 0 1,2 0-1,0 0 1,0 0-1,-1 0 0,-1 0 286,-2 2 1,-1-1 0,0 1-1,0 0 1,-1-1 0,0 1 0,-1 0-213,4 0 0,0-1 0,-1 1 0,-1 0 0,1 0 0,0 0 199,-1 0 1,1 1-1,0 0 1,-1 0-1,-2 0 1,-3-1 180,13 2 1,-5 0-1,-2-1-189,-6-1 0,-1 0 0,0-1 505,-1 1 1,0-1 0,1 0-506,2 0 0,0 0 0,-2 0 0,3-1 0,-4 1 2269,5-1-5115,-21-9 2846,-8-15 0,-5 10 0,1-8 0</inkml:trace>
  <inkml:trace contextRef="#ctx0" brushRef="#br0" timeOffset="13756">23744 12461 18828,'-32'23'329,"0"1"0,0 0 1,-1 0-1,-2 2-227,2 3 0,-5 4 1,0 2-1,2-2-71,-2 1 1,2-2 0,-1 1-25,5-4 0,-2 1 0,1 0 0,0-1-827,3-2 1,0 0 0,2-1 0,4-5 234,-4 3 0,13-12 1147,50-37-565,-7 2 1,7-5-451,-5 5 0,6-5 1,3-1-1,-1 1 1,-3 3 453,-3 3 1,-2 2-1,0 0 1,4-2-7,1-1 0,5-2 1,1-2-1,1 1 0,-2 0 1,-4 3-104,2-1 1,-3 3 0,0 0 0,1-1 107,6-3 0,2-1 0,-2 1 0,-6 3 1007,2-1 0,-5 4-1007,-4 2 0,-4 2 45,-1 1 73,-7 5 2975,-7 4-3149,-6 3-420,4 8 750,16 20-1051,3-7 1,6-2 1145,1-1 1,5-3-1149,3-5 1,4-2-1,-3-4 762,-6-2 1,-1-1 16,1 3 0,3 2 0,-4 4 58,1 8 1,1 6 34,-3-2 1,5 3 0,1 1 0,-2-1-79,-1 0 0,-1-1 0,3 1-57,-4-3 1,3 2 0,1 0 0,0-1 0,-5-2 54,5 2 0,-3-2 0,0 1 2,6 2 0,1 2 0,-1-1-14,-7-3 1,0 0 0,-2 1-8,-1 0 1,-1 2-1,-2-1-50,4 6 0,-3-1-133,-5-4 0,-5-2 391,-7 0 244,-13-20-547,-21-27 0,-13-15 78,14 18 1,-2-1 3,-1-4 1,-4-3-1,1 1 245,-7-4 0,2 5-955,-5 0 1011,-3-3-668,21 27 423,13 24 36,0 18-26,9 1 1,5 5 127,3-8 1,4 1 0,2-1-29,-2-4 1,1-1-1,5-3 527,10 2 0,5-4 0,3-8-547,0-10 0,1-7 0,1-6-546,-7-2 1,1-4 0,-1-2 0,-1 0 457,4-1 0,-2 0 0,-3-4-24,-5-3 0,-3-3 0,-6 0-7,-5-4 1,-7 0-780,-2 2 0,-5 1-2506,-12-13 3137,-11 24 1,-3 7-1,-3 9 1,-10 3-1</inkml:trace>
  <inkml:trace contextRef="#ctx0" brushRef="#br0" timeOffset="14547">22969 12772 21030,'10'-17'1289,"-2"3"-802,-4 46-269,-1-8 1,-1 4-1312,0 8 1,-1 4 0,1 2 467,-1 3 0,1 2 1,-1-2 354,-1-6 1,0-2-1,3-2 667,7 9 1,5-10 814,16-16-1212,-5-19 0,4-4-1093,3 1 1,3-3 0,-2 1-547,-1-1 1,0-1 1480,4 0 0,3-1 0,-8 1 0,-3 1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3:10.181"/>
    </inkml:context>
    <inkml:brush xml:id="br0">
      <inkml:brushProperty name="width" value="0.09071" units="cm"/>
      <inkml:brushProperty name="height" value="0.09071" units="cm"/>
      <inkml:brushProperty name="color" value="#FF0000"/>
    </inkml:brush>
  </inkml:definitions>
  <inkml:trace contextRef="#ctx0" brushRef="#br0">2117 4768 23915,'-10'-8'-28,"-8"16"131,6 19 1,1 8-32,-3 2 1,2 7-729,4-9 1,0 6-1,0 3 1,1 1 0,1-2 517,1 4 1,2 1 0,0-1 0,0 3-79,1-8 1,-1 0 0,1 2 0,-1 1 0,2-1 0,-1-1 268,2 8 1,0-1 0,0 0 0,0-1 0,0 0-317,0-5 0,-1-2 0,0 1 0,0-1 0,0 1 286,1 2 1,-1 0-1,1 1 1,-1-2-1,0-1-267,0 2 1,0-1-1,-1-1 1,1-1 267,-1 8 0,1 0 0,0-5 511,0 2 1,-1-6-502,-1 8 1533,2-33-1573,0-16-1014,0 1-2257,-11-37 2457,4 13 1,-5-16 0,9 24 0</inkml:trace>
  <inkml:trace contextRef="#ctx0" brushRef="#br0" timeOffset="3344">1805 10945 17910,'18'-37'468,"0"0"0,4 5 0,7-5 0,4-4 0,0 0 0,-1 2 0,-4 5-85,1-3 0,-4 4 0,6-5-852,-5 5 1,4-4 0,3-3 0,0-2 0,0 2 0,-3 1 0,-5 6-246,5-10 0,-6 6 0,2-4 748,-4 7 1,1-4 0,1 0 0,-2 2-1,-2 4-531,6-10 1,-5 4 28,-3-6 0,-13 15 181,-27 41 0,-11 16 274,7-5 1,-4 3-1,0 3 1,0-1-217,-3 3 1,0 0-1,-1 1 1,1 0 230,-4 2 1,0 2 0,1-1 0,2-3 212,2-3 0,2-1 1,1-4-239,-6 3 1,5-5 1305,13-8-1518,5-5 1889,7-3-1660,11-7 70,15-14 1,7-6-32,3-2 1,3-3 47,-6 3 1,4-4 0,1 0 0,-4 2-80,9-7 1,-2 0 36,-7 5 0,1 0 1,-7 5 10,-4 2-380,-3 4 212,-14 13-2232,-14 19 2361,-14 20 11,5-6 1,-4 5 16,2-4 0,-3 5 0,0 1 1,1-3-391,2-2 0,1-1 0,-2 2 422,0 0 1,-3 3 0,0 1-1,0-1 1,2-2 62,-4 5 0,2-2 1,0-1-124,0 0 0,0-1 0,1 1 491,-1 3 0,0 1 0,5-4-508,4-6 1,3-3 1136,-4 6 0,2 0-1131,-1 13 3276,8-20-3154,3 2-116,2-14-1,3-3-5,-1-6 0,-1 7-3277,-5 6 3207,-1 10-2159,0-5 2610,4-5-297,5-14-5,1-4-1546,0 16 1546,0 13-54,-1 2 0,2 3 6,5 3 0,3 2-26,0-4 1,0 1-1,4 0 30,3 3 1,3 1 0,1-2-373,0 1 1,1-1 0,0-1 339,-4-4 1,1-2 0,1 0 45,6 5 0,2 0 0,-2-5-32,-4-5 0,0-1 339,0-1 0,2 1 0,1 1-325,2 1 1,2 1 0,-2-1-15,0 3 0,0 1 487,4 4 1,3 4 0,-3-1-502,-8-8 1,-3 0 0,0-1-4,7 11 0,-1-2-3,-5-7 1,-2-3-15,3 11 1833,-17-20-1816,1-1-1712,-4-7 1583,-22-26 0,-10-13-622,4 4 1,-1-1 733,2 2 0,-2-2 0,-3-1 359,-5-4 1,-5-2 0,1 1 0,5 5-433,4 3 1,1 1-64,-7-6 0,-4-3 0,11 12-24,17 19 177,17 9 39,6 11 0,5 4-14,7 6 1,5 2 9,-1-4 1,2 1-1,1-1 232,0-2 0,2-1 0,-2-2-265,4 1 1,-1-4 159,-5-5 1,-5-4 683,-10-7-258,3-19-476,-1-26-314,-4 0 0,1-9 1,0 3-1438,2 2 1,0 0 545,1-1 1,2-3 0,1 10 436,2 14 1,0 6-1,7-1 1,-3 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3:21.962"/>
    </inkml:context>
    <inkml:brush xml:id="br0">
      <inkml:brushProperty name="width" value="0.09071" units="cm"/>
      <inkml:brushProperty name="height" value="0.09071" units="cm"/>
      <inkml:brushProperty name="color" value="#FF0000"/>
    </inkml:brush>
  </inkml:definitions>
  <inkml:trace contextRef="#ctx0" brushRef="#br0">11677 6188 22761,'37'-30'30,"1"-1"1,-1 1 0,-5 2 0,3 0-11,-4 5 0,5-2 0,3-2 1,-1 0-1,-3 3-599,7-6 0,-3 3 0,1-2 589,-6 6 0,1-2 0,-1 0 0,-1 1-1079,4-3 0,-1 0 0,-2 0 1057,-6 5 1,0-1 0,1 2 314,5-3 1,2 2-1,2-1-302,-6 3 1,2 0-1,1 0 1,0 0 6,1 1 1,1 1-1,1 0 1,0 0-4,1 1 1,0 0-1,1 1 1,1-1-4,-4 3 0,2-1 1,1 1-1,-1 0 0,0 0-504,5-2 1,-1 1 0,0-1 0,1 1 525,-5 2 1,0-1 0,1 1-1,0-1 1,-1 1-261,6-2 0,1 0 1,-2 0-1,2 1 240,0 0 0,0-1 1,0 1-1,0 1 8,0-1 1,-1 0 0,1 1-1,-1 0-11,-2 1 1,0 1-1,-1 0 1,-2 0-339,5 0 1,-3 0 0,0 1 336,1 1 0,-1 1 0,-1-1 0,-7 3 0,-2-1 0,0 1-3,9 0 1,-2 0 185,-6 1 1,-2 0-184,4 0 1196,11-1-1193,-6 2 0,2-1 894,-15 2 0,2-1-897,8 0 0,5 0 0,-3 0 0,-1-1 0,0 1-13,-5 1 0,2 0 0,1 0 13,2 0 0,1 1 0,2-1 357,-3 2 1,2 0 0,0 0 0,-2 0-360,3 0 0,-2-1 0,3 1-565,1 1 0,4-1 0,-1 2 0,-3-1 567,-5 2 0,-3 0 0,0 1-17,3-2 1,0 1 0,0 1 14,-1 2 0,0 2 0,-3 0-15,5 4 1,0 0 628,-8-1 1,1 0-1,1 2-618,8 5 1,1 1-1,-1 0-701,-2 0 0,-1-1 1,1 2 707,-2-2 0,1 2 1,1 1-1,-1-2 37,-3 0 0,1 0 0,-2-1 0,-1-1-38,3 2 0,-2-1 0,-1 0 21,13 6 0,-6-2-21,0 1 51,-11-6 0,8 7 0,6 2 0,0 2 0,-2-3 0,-8-4-32,6 5 1,0-1-20,-5-2 1,8 4 0,3 2 0,-2 0 0,-5-3 0,-12-6 33,3 7-31,-9-9 0,1 2 1075,3 2 1,1-1-1046,14 11-30,-12-11 0,0 0-6,1-2 0,-1 0-25,-1 1 0,0-1-6,1 1 1,-2-1-60,-4-2 1,-3 1-14,1 6 111,1 3-5,-4 4 3252,2 6-3257,-7-14 5,-3 3 89,-7-21-89,-1 1-576,0-5 514,-2 0-235,-4 0-129,-3 0 409,-8 1-73,7-1-3187,-12 1 2731,11-1 513,-5 0-35,7 0-21,-17-8 89,4-1 39,-21-8-33,15 4-6,3 1 0,0-2-23,2 3 1,0-1 11,-12-4-1,-1 0-991,10 4 1,2 2 3069,-13-2-3376,24 7 1342,18 5-1030,20 20 1075,7-1 457,-12-4 0,1 1-429,7 5 1,0-1 95,11 7-135,-11-7 0,-1-1 129,14 6 3,-4-11 0,-1-3 1374,4 1-1531,-6-5 0,0-2 14,-2-5-39,10-10-1484,4-7 1467,-10-3 1517,-2-5-1506,-11 7-677,-4 1 0,1-2 722,11-13 507,-9 9 1,2-4 0,-2 1-564,-2 1 0,-3 1-185,7-8 0,-4 2-649,-5 3 454,-47 17 1,24 8 0,-27 3 0</inkml:trace>
  <inkml:trace contextRef="#ctx0" brushRef="#br0" timeOffset="2529">4692 9878 18095,'41'-19'341,"-1"-1"0,0 1 0,-3 2 0,6-2 0,2-2 0,3-1 0,-1 1 0,0 0 0,-4 1-267,-3 2 1,-3 2 0,-1 0 0,1-1-1,3-1 1,5-1-328,-9 3 1,4-1 0,2-1 0,3-2 0,1 1 0,2-2 0,0 1 0,0-1 0,-1 1 0,-1 0 0,-2 1 0,-2 1 0,-3 1-52,10-4 0,-4 1 1,-1 1-1,-3 0 1,1 0-1,2-1 1,2-1 205,-5 3 0,2-2 1,2 0-1,0-1 0,1 0 1,0 0-1,-2 0 0,-2 0 1,-2 1-1,-3 1 71,4-5 1,-3 1 0,-3 1 0,-1-1 0,-1 1 0,0 1-111,8-7 1,-1 1 0,-2 1-1,-2-1 130,-3 3 0,0-2 0,-3 3 0,-8 2-1942,-1-10 1400,-60 10 1502,-9 13-976,9 6 1,-11 2-1,-3 1 1,5 2 14,2 2 1,4 3 0,-5 0-2,6-2 0,-4 0 0,-2 1 0,2 0 0,4 1 7,-7 4 0,4 0 0,2 1-15,5-1 0,2-1 1,4 0 1068,-16 6-1170,83-45 102,-9 13 1,8-2 0,2-1 0,1 0 12,2-3 0,1-1 0,2-1 1,1 1 8,-1 2 1,3-1 0,0 0-1,-2 2 1,-4 1-5,0 1 0,-4 2 0,1 0-495,6-2 1,-1 0-1,-8 3 566,-3 1 780,8-3-741,-30 13-95,-4 1-325,-7 12 1204,-17 29-320,0 4-582,5-10 1,-2 10-1,0 1 1,1-3 5,3-4 0,1-1 0,0 1 0,-4 8 0,-1 2 0,4-7 0,6-12 0,-1 0 0</inkml:trace>
  <inkml:trace contextRef="#ctx0" brushRef="#br0" timeOffset="5795">16479 10245 19350,'17'-34'659,"1"6"0,5-5 0,1 1-456,2 2 1,2 0-1,2-2-89,-4 5 0,3-3 1,0 0-1,2 0 1,-1 1-46,2 1 1,0 1-1,2 1 1,-1 0-1,-1 1-889,4-3 1,-2 2 0,2-1 0,4-3 596,-6 6 0,3-4 0,3-1 0,1-1 0,1-1 0,-1 1 0,-2 1 0,-2 2 254,-1 0 1,-2 1 0,-2 1 0,1 0 0,1-1-1,3-3-132,-3 3 1,4-3 0,1-1-1,1-1 1,0-1 0,0 1-1,-2 1 1,-1 1 0,-3 1 101,2-1 1,-2 1 0,-2 0 0,-1 2 0,1-1 0,0-1-60,1-1 1,1 0-1,0-1 1,-1 1 0,-1 1-1,-3 1 63,3-1 1,-3 2 0,-2 1 0,0 1-3,4-5 1,-2 2 0,-5 6 2,1-2 1606,-24 20-1500,-4 3-196,-28-1 5,-6 5 1,-9 4 0,-5 1 32,9-1 0,-2 1 0,-4 1 0,0 1 0,0-1 43,3-2 0,-2 1 0,0 0 1,0-1-1,0 1 0,2 0-243,1 0 1,0 1 0,0-1 0,2 0-1,2 0 1,4-2 144,-12 2 0,4-2 1,9-4-197,-6-10-118,61-11 958,13-2 0,9-1-605,0 5 0,5-1 1,4 1 35,-11 3 0,4 0 0,1 0 1,1 0-1,0 0 246,-4 2 0,1 1 0,0-1 0,1 1 0,-1 0 0,0-1-218,1 1 1,0 0 0,1 0 0,-2 0 0,0 1 0,-2 0 53,9-4 0,-1-1 0,-3 3 0,-4 6 108,-3 8 1,-3 4-1,-6 3-4,-3-1 0,-8 6-616,-13 15 1,-8 9 0,-2-1 581,4 6 0,-1-3-126,-1 2 0,0-1-569,-1-1 1,-1-4-2709,-3 2 2457,3-8 1,1-16 0,3-15 0</inkml:trace>
  <inkml:trace contextRef="#ctx0" brushRef="#br0" timeOffset="18077">24506 4492 12987,'-38'24'430,"0"0"0,0 0 1,0 0-1,0-1 1,1 0-1,0 3-342,2 1 0,-1 3 1,-1 2-1,-3 3-498,12-9 0,-3 2 1,0 2-1,-1 0 1,-1 2-1,0-1 0,-1 1 1,1-1 259,1-1 1,-1 1 0,1-1 0,-1 1 0,0 0 0,-1 0 0,0 0 0,-1 1 0,0-1 45,0 1 1,-2 0 0,0 0 0,-1 1 0,0 0-1,0-1 1,0 0 0,0 0 0,2-1 0,0-2 119,-2 3 1,-1 1 0,1-1 0,0-1 0,2-1-1,0-3 1,2-2 0,1-4-207,-9 4 0,2-3 1,3-8-1,5-12-376,-8-27 1,13-19 46,21 11 1,7-6 0,3-3 0,1 0 385,-2 3 1,1-2 0,1 0 0,1 0 0,0 2 95,4-4 1,0 1 0,2 1-1,-2 4-36,4-12 1,0 9 957,7 10-985,-6 31 1577,14 27-1365,-11-2 0,-1 4 11,2 3 1,-1 4 17,-6-4 0,0 5 1,0 2-1,-2-4 2,0 0 1,-1-2 0,0 1 479,0 2 1,0 1 0,6-9-19,9-7 0,5-13-587,4-19 1,4-14 0,5 2-675,-5 8 1,5 1-1,1 0 1,1 0 0,-2 1 450,3-1 1,0 0 0,-2 2-1,1 0 1,-2 2 0,1-1-1,-4 3 1,-6 5 0,12 14-1</inkml:trace>
  <inkml:trace contextRef="#ctx0" brushRef="#br0" timeOffset="29076">3320 3902 16880,'26'-13'468,"0"-1"0,9 9 0,11 4 0,6 1 0,3 2 0,-1 0 0,-4 0-103,-4-1 0,-3 1 0,0 1 1,3 0-1,6 1-663,-10-2 0,4 2 0,3-1 0,3 1 0,1-1 0,1 1 0,0 0 0,-1 0 1,-2 0-1,-3-1 0,-3 0 161,3 1 1,-5-1 0,-1-1-1,-2 1 1,2 0 0,1 0 0,4 0 198,-6 0 1,2 0-1,3 0 1,0 0 0,1 0-1,1 1 1,0-1 0,0 0-1,-2 0 1,0 1 0,-2-1 6,2 0 1,-1 0 0,-2 0-1,0-1 1,0 1 0,0 0-1,1 0 1,2 0 0,1 1-18,-2-1 0,1 0 0,2 1 1,1 0-1,1 0 0,0-1 0,0 1 1,0 0-1,-1 0 0,-2 0 1,-1-1-1,-2 0-52,7 1 1,-3 0 0,-3-1-1,0 0 1,0 1 0,1-1 0,1 1-1,3 0 6,-3-1 1,3 1 0,1 0-1,3 1 1,-1-1 0,1 0-1,-1 1 1,-2-1 0,-3 0 0,-3-1-1,-4 1-5,9-1 0,-8 1 0,-2-1 1,2 0-1,7 1 17,-8-1 1,5 0-1,3 0 1,2 1-1,1-1 1,0 1-1,1 0 1,-3-1-1,-1 1 1,-3-1-147,3 0 1,-3 0 0,-1 0 0,-1 0-1,0 0 1,1 0 0,2-1 152,-1 1 1,1 0 0,1 0 0,0-1 0,0 1 0,2-1 0,0 0 0,1 0-57,-4 0 1,2-1 0,0 0 0,2 1-1,-1-2 1,1 1 0,0 0 0,-1-1 0,-2 0-1,0 0 61,3-1 0,-1 1 0,-1-1 0,-1-1 1,1 1-1,-1-1 0,2 0 0,0 1-127,-5-1 1,1 0 0,1 1 0,0-1 0,1 0 0,-1 0 0,0-1 0,-1 1 0,0 0 0,-3-1 96,4 0 0,0 0 0,-1 0 0,-1 0 0,-1-1 0,-1 1 0,-2-1 0,-2 1 185,5-1 0,-3 0 0,-2-1 1,1 1-1,2 0-185,1 0 0,3 0 0,0-1 0,0 1 0,-2 1 0,-3-1 377,1 1 1,-4 1-1,1 0 1,3 0-375,2 0 1,3 0 0,3-1 0,0 2 0,-3-1 0,-4 1 3,-3 0 0,-3 0 0,-1 1 0,4 0-8,2-1 0,4 1 0,3 0 0,0-1 0,-1 1 0,-1 1-6,-1-1 0,-1 1 1,-1 0-1,2 0 0,2 0 7,-5 0 1,2 0 0,2 0 0,0 0 0,-1 0 0,-1 0 0,-3 0 429,3 0 1,-2 0 0,-2 0 0,0 0 0,2 0-430,6 1 0,1-1 0,0 0 0,-1 0 0,-3 0-540,-4-1 1,-4 0-1,1 0 1,4 0 542,-1 0 1,5-1 0,1 1 0,2-1-1,-1 1 1,-2-1-245,-3 0 1,-1 1-1,0-1 1,0 0-1,-1 0 1,1 0 240,-1-1 1,1 1 0,0-1 0,-1-1 0,-1 1 0,-1 0 7,10 0 1,-2-1 0,-2 0 0,-4 0-12,-5 0 0,-2-1 1,-2 1 8,13 0 0,1 2-7,-8 0 0,2 1 0,0 0 2,3 0 0,2 0 0,1 1 0,-5-1 1,2 1 0,2 1 0,2-1 9,-7 0 0,3 1 0,1-1 0,1 1 1,0 0-1,-1-1-9,-3 1 1,0 1 0,-1-1 0,1 0 0,0 1-1,1-1-5,4 0 0,1 0 0,1 0 1,0 0-1,-2 0 0,-3 0-1,6 1 0,-3-1 1,0 1-1,0-1 9,-4-1 1,0 0 0,1 0 0,-2 0 0,-2 0-7,10 0 0,-3-1 0,1 1-67,-4-1 1,1 1 0,0-1 0,-3 0 66,0 0 0,-2 0 0,2 0 348,-2 0 0,4 1 0,-1 1 0,-4-2-348,-2 1 0,-3 0 0,4-1 2,1 1 0,5 0 0,1 0 0,0 0 1,-3 0 6,8-1 0,-3 1 1,2-1-10,-6 0 0,2 1 0,0-1 0,0 0 1,1-1 0,0-1 1,-1 0-1,-1-1 16,7-1 0,-2-2 0,0 0-386,0-3 1,-1-2 0,0-2 76,-8 1 1,1-2 0,-1-1 0,-6 2 88,4-2 0,-4 1 0,53-21 1,-87 35-1</inkml:trace>
  <inkml:trace contextRef="#ctx0" brushRef="#br0" timeOffset="43275">6154 8015 17563,'41'-12'819,"1"1"0,-10 2 0,2 1 0,1 0-1573,6 0 1,1 0 0,3 1 918,1 2 0,3 1 0,1 0 1,0 1-330,-9 1 0,-1 0 0,1 1 0,2 0 0,1 1 171,2 0 1,3 0-1,1 1 1,1 0-1,-1 1 1,-2-1-76,-5 0 0,-1 1 1,-1-1-1,1 1 0,1-1 1,3 2 75,0-1 0,2 1 1,2-1-1,1 1 1,1 1-1,-1-1 1,-2 0-1,-1 0-152,-3 0 1,-2 0 0,0 0 0,-1 0-1,1 0 1,0 0 0,2 1 143,0-1 0,2 0 0,1 0 0,1 1 0,-1-1 0,0 0 0,-2 0 0,-2 0 170,3 0 1,-1 0 0,-1 0 0,-1 0 0,-2 0 0,-1-1-170,7 1 1,-2 0-1,-2 0 1,1-1 7,0 0 1,0 0 0,0-1 0,2 0-2,-3 0 0,0 0 0,3 0 0,0 0 0,2 0 1,-6 0 1,0 0 0,2 0-1,1 0 1,0 1 0,1-1-1,0 0-4,-4 1 0,1-1 0,0 0 0,1 1 0,0-1 0,0 0 0,1 1 0,1-1 117,1 1 1,1 0 0,1 0 0,1 0 0,0 0 0,-1 0 0,-1 0 0,-2-1 0,-3 1-117,4 0 1,-3 0-1,-2-1 1,0 1 0,0-1-1,3 1-196,2-1 0,3 0 0,1 1 0,0-1 0,-1 0 0,-2 0 0,-5-1 198,7 1 0,-5 0 1,-1-1-1,4 0-8,-6 0 0,2 0 0,2 0 0,0 0 0,-1 0 0,0 0 32,5 0 0,-1 0 0,0 1 0,-1-1 0,-1 0-32,-6 0 0,-1 0 0,-1 1 0,0-1 0,0 0 297,1 1 1,2-1-1,-1 0 1,-3 1 0,-3-1-298,1 1 0,-4-1 0,1 0 1,7 1 1,1-1 0,1 0 11,-2 0 0,0 0 0,1-1 144,4 0 0,1-2 0,-2 1-148,-7 0 0,0 0 1,0 0 636,10-2 1,2-1 0,0 0-645,-2-1 0,-1 1 0,1 0-131,1-1 0,0 0 0,2 1 130,-13 0 0,2 1 0,1-1 0,0 0 1,0 1-531,6 0 1,-1 0-1,1 0 1,0 1 534,-7 0 1,1 0 0,1 0 0,-1 1-1,-2-1-360,4 1 1,-1 0 0,0 1 0,-2 0 366,12 0 0,-1 0 0,-7 1-413,-8 0 0,-5 0 403,5 0 0,-6 0 1011,-14 0-1014,-5 1 1517,-5 0-1517,1 2 0,0-1 123,6 4 2146,-5-2-2269,2 1 3276,-4-1-3435,-3-2-3118,2-1 0,-3 0 2457,-1-6 1,-1 3 0,0-3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4:23.373"/>
    </inkml:context>
    <inkml:brush xml:id="br0">
      <inkml:brushProperty name="width" value="0.09071" units="cm"/>
      <inkml:brushProperty name="height" value="0.09071" units="cm"/>
      <inkml:brushProperty name="color" value="#FF0000"/>
    </inkml:brush>
  </inkml:definitions>
  <inkml:trace contextRef="#ctx0" brushRef="#br0">6829 4043 24939,'48'1'146,"-23"0"0,4 0 39,14 2 0,7 0 0,-2 1-103,-13-2 0,-1 1 0,4-1-860,3 1 1,4 1-1,2 0 1,3-1 865,-8-1 1,2 0 0,2 0-1,0-1 1,2 1 0,-1-1-354,-4 0 1,2 0 0,-1 0 0,1 0 0,1-1 0,-1 1 0,1-1 302,3 1 0,1 0 1,0 0-1,0 0 1,0 0-1,1-1 1,-1 0-118,-6-1 1,1 1 0,1-1 0,-1-1-1,0 1 1,-1 0 0,-1-1 0,-1 1 87,4-1 0,-2 0 1,0 0-1,-1 0 0,0-1 1,2 1-180,-2-1 0,1 0 1,0 0-1,0-1 1,1 1-1,-1-1 0,1 1 176,1-1 1,-1 1-1,1-1 1,0 0-1,0 0 1,1 0-1,0 0-61,-3 0 1,1-1 0,0 0 0,1 0 0,-1 0 0,-1 0 0,0 1-1,-3-1 61,5 1 1,-3-1 0,-1 0-1,-1 1 1,1 0 0,2-1 4,4 1 0,2-2 0,1 1 0,-1 1 1,-4-1-1,-4 2-11,4 0 0,-6 1 0,1 0 338,6 0 0,0 1 0,-3 0-338,-6 1 0,-1 0 520,-1 0 1,3 0 0,0 0-521,1 1 0,0-1 0,4 1 2,-7 0 0,3 1 1,2 0-1,0 0 0,0-1 1,0 1 1,1 0-1,0 0 1,0 0-1,1 1-2,5 0 0,0 1 0,1-1 0,0 1 1,-1 0-5,-1-1 1,-2 0 0,1 0 0,1 0-1,1 0 3,-6-1 1,1 1 0,2 0 0,0 0 0,-1 0 0,-2 0 0,-3-1-17,8 1 0,-5 0 1,0 0-1,4 0 21,-4 0 1,3 0 0,2 0-1,-1 0 1,-2 1 0,-5-1-313,9 1 1,-5 1-1,0 0 309,0-1 0,1 1 0,1 0 0,-2-1 1,3 0 0,-1 0 0,-4-1-2,-2 1 1,-3-1 0,4 0-5,5 1 0,5 0 1,-1 0-1,-4 0 593,-9-1 0,-3 0 1,1 1-593,5 0 0,1 0 0,-4 0 40,-7-1 0,-1 0-41,9 1 0,2 1 6,6-1 0,1 1 735,-1-1 1,0-1-724,-12 0 0,0 0 0,-1-1-10,11 0 1,0 0-2,-6 0 0,3 1 0,0 0 85,2-1 1,1 0-1,-2 0-804,-3 0 1,-1 1-1,-2-2 715,6 1 0,-7-1 0,-8-1 0,-21 0 0,-6 0-1440,1-2-1837,14-2 2457,-1-1 1,3 1 0,-8 1 0</inkml:trace>
  <inkml:trace contextRef="#ctx0" brushRef="#br0" timeOffset="5378">6847 15174 21618,'1'-42'799,"1"-1"1,2-1-1,2-5 1,-1 8-2439,0 14 1,-1-1 1288,1-10 1,1-10 0,-1-2 0,-1 5 16,-2 8 0,-1 3 0,-1-3 342,-1-4 1,0-3 0,-2-2 0,-2 2-129,-1 1 1,-3 0 0,-1 1 0,0 3 95,-1 1 1,0 2 0,-1-1-320,-4-7 0,-2 0 0,1 4 331,3 8 0,0 4 175,2 4 0,1 3-248,-4-14 1247,10 16-1320,1-7 0,-1-3 89,-2-16 40,2 7 0,-1-1-33,-3-8-23,-6 0-482,-3 11 560,3 11 0,-3-1-11,0 0 1,-1 0 16,3 3 0,-1 0 755,-5-4 1,2 3-789,3 6 2295,-11-7-2318,3 8 3332,-5 3-3300,-7-3-9,4 7 38,7 4-21,6 2 16,8 2-3277,-16-1 3135,-1 2 1,-4 1-994,-8-1 1,-1 2 1152,8-1 1,-1 0 0,1 1-758,-9 0 0,3 0 703,4-1 0,1 1-511,-1 0 1,0 0 520,10 2 1,1 0 529,-5 0 1,0 3-505,3 2 0,0 2 28,-13 4 730,12-5 1,1 0-792,-9 3 13,5 0 0,0 1 20,5-1 0,-1 0 0,-18 9 0,1 0 0,20-8 0,0-2 6,-4 3 0,2-1-6,2-1 2,1-3 1,-2 1 3,-18 3 1133,13-3 1,0-1-1134,-10 1 1090,-1-1-1102,11-1 1,5-2-40,-2 2 34,3 4-6,1-2 0,-1 2-1271,-1 0 1,0 1 1270,0 0 0,1 0-857,-6 5 863,8 3-1549,-1 7 1571,-5 8-1029,2-1 1029,5-6 990,7-10-956,2 1 1516,-3 6-1516,-2 8 1167,7-9 1,0 1-1207,-5 11 44,6-9 1,2-2-46,3-6-5,-3 9 56,4 3-56,3-11 51,-3 27-40,2-9-11,0-14 0,1 1 3276,-1 15-3213,0-9 1,2 0-3341,-1 16 3266,0-15 1,1 4 0,1 0-746,3 0 0,0 1 0,0 1 771,1 4 0,1 1 0,0 2-384,-1-8 1,2 2 0,-1-1 0,0-2 372,0 3 0,0-1 0,-1-2-509,3 13 1,-2-4 509,-3-14 1,0-2 1042,6 18-1048,-5-22 0,-1 2 5,2 6 1,1 3 0,-1-2-4,0-2 1,0 0 1,-1-1 0,1 3 0,1-1 1,-1 0 1,0 0-1,0 0-1,-2-1 0,0 0 0,0 2-6,1 6 0,1 3 0,-1 0 507,-2 4 1,1 1 0,-2-5-503,0-6 0,-1-3-3,2-1 0,-1 1 0,-1-3 2,0-6 1,-2-1 1134,1 2 0,0 2-1132,0 5 1,0 1-3,0-9 0,0-1 0,0 2 0,0-2-2255,0 16 2263,-5 6 6,-2 2 0,-1-8-17,0-11 5,3 0 2264,2-13-2264,-4 14 1,0 16-3,2-22 0,0 1-1138,1 5 1,0 2 1131,1-2 1,1-2 2,0 9 0,2-1 5,1-19-10,1-5-7,1 7 7,7 9-68,-1-8 0,3 3 70,4 6 1,1 0-779,6 2 0,1-3 783,-4-7 1,0-2-3,21 9-5,-19-20 1522,6 4-1523,-10-8-22,18-3 0,15-2 0,-8 0-84,5-1 47,-14 0 1,9 0 0,0-2 0,-4 0 30,8-4 0,-5-1 31,-10 4 1,2-1-49,3-2 1,3-3 0,-5 1 44,-9 0 0,-2 0-747,20-8 1,-1-1 757,-16 6 1,-1-1 2,10-8 1,-1 0-4,4-2 756,-12 6 1,-1 0-762,13-7 2274,2-2-2266,-19 11 1,0 0-4,7-5 1,0 0 16,-1 1 1,1-1-1102,4-4 1,1 0 1131,-1 1 1,0 0-620,-4 1 1,0 0 680,2-6 0,-2 1-271,3-6 207,-3-7 1521,-11 6-1476,-3-10-60,-5 14 0,0-1 0,-4 6 1,1 0 1105,-1-8 0,0-1-1058,-3 7 0,-1-1 1554,0 0 0,0 0-1571,-1 2 1,-1-1 362,0-1 1,0-1-325,1 0 1,0-2-1607,0-15 0,1-2 1634,-1-1 1,1 1-1261,0 6 0,0 1 1134,1-4 1,2 1-757,1 10 1,1 2 750,1-3 0,2 0-511,1 1 1,2-1 510,1 0 0,0-1 2,3-4 1,-1 0-3,0 2 0,-1 0 507,-3 5 0,-1 3-477,4-11 1490,-4 8-1523,1-1 2274,2-12-2271,-4 16 0,-1-3 53,3-12 0,-2 0-56,0 9 0,-1 1-3,-1-2 0,-2 5-2271,1 3 2235,5-5 39,-3 13-28,6-13 28,-6 18 0,0 0 50,4-8-5,5-19 2223,-2 4-2268,-7 14 0,0 1 17,2-9-17,-5 14-28,0-5-761,-3 11-2488,6-17 2457,-5 14 1,2-3 0,-5 15 0</inkml:trace>
  <inkml:trace contextRef="#ctx0" brushRef="#br0" timeOffset="17799">4844 7903 24867,'47'-2'127,"1"0"1,-1 0-1,1 0 1,-1 0-1,1 0 1,-1 1-1,1-1 1,-1 0-1,1 0 1,-1 0-1,1 0 1,-1 0-1,-1 1 1,-8 0-1,-3 0 1,3 1-1,8-2-362,-9 1 1,6-1 0,4 0 0,4 0 0,3 0 0,1-1 0,1 1 0,0-1 0,-3 1 0,-2 0 0,-4 0 0,-4 1 0,-7-1 0,-6 2 225,21-1 1,-10 2 10,-7-2 0,0 1 0,0 0-2,14-1 0,-1 1-213,4-2 1,-4 1 212,-14 0 0,-3 0-815,-4 0 0,-2 1 787,4 0 28,-5 0 0,5 0 1051,-7 0-1051,-3 0 940,11 0-996,-14 0-146,4 0 2614,-18 0-2390,-2 0-22,-1 0 6,0 0-1413,0 0-1870,-2 0 2457,-3-5 1,2 4 0,-1-4 0</inkml:trace>
  <inkml:trace contextRef="#ctx0" brushRef="#br0" timeOffset="20079">5147 12038 22968,'34'0'269,"0"0"0,14 0-174,-13 0 0,6-2 0,-2 1 34,8-1 0,2 1-58,-12 1 1,3-1-1,0 0 1,0 1-131,7-1 1,-1 0-1,2 1 99,-7-1 1,1 0 0,0 0 0,-3 1-30,-4-1 0,-1 1 0,0-1-7,5 1 0,1-1 0,-3 1-1607,-6-1 1,0 2 1621,15-1 1,5 0 24,-12 0 1,4 0 0,1 0 0,-2 0-12,5-1 1,-2 0 0,3 1-473,-8-1 1,4 1 0,1-1 0,-1 0 0,-4 1 475,6-2 1,-4 0-1,1 0 21,3 1 0,0-1 0,0 0-496,-4 1 1,0 0 0,0 0 440,-3 0 1,1 1 0,-3-1-1,6 2 0,-3-2 33,-6 1 1,-3-1-1010,14-4 984,-14 1-683,-7-1 470,-21 4-554,-6 1-2521,-15 4 2457,-8 4 1,4-3 0,3 2 0</inkml:trace>
  <inkml:trace contextRef="#ctx0" brushRef="#br0" timeOffset="23913">13636 7309 20946,'-19'-38'-90,"-9"8"-3187,-17 36 1752,3 15 1,-1 8 803,8-3 0,3 5 715,-3 9 1,19-1 143,43-13 1,17-11-386,3-17 1,4-11-516,-6-1 0,2-5 0,-8-5-331,-15-5 1,-5-5 0,-13 5 926,-19 5 1,-7 2-1,2-2 1,-3 7-1,-9 23 1,0 0-1</inkml:trace>
  <inkml:trace contextRef="#ctx0" brushRef="#br0" timeOffset="24830">14041 7273 16880,'9'42'468,"0"0"0,0 0 0,0-1 0,0 1 0,1-1 0,1-5 0,-3 2-269,-2 15 1,-3 2 0,-1-14-110,-2-16 173,0-15 594,-1-9-1115,0-25-1381,0-8 1,0-6 814,3 6 0,0-3 0,1-1 17,3-8 1,0-2-1,1 2 745,2-6 1,2 3-756,2 5 0,0 5 659,6-7-470,-8 16 1,2-1 389,-1 5 0,2 1-244,12-14 393,-3 20 1053,-11 20-1087,-5 2 1847,-11-1-1344,-10-2 965,-16 0-2984,-2 2 1,-2 1 982,-10 5 1,16-5-1,5 2 1,11 0 0</inkml:trace>
  <inkml:trace contextRef="#ctx0" brushRef="#br0" timeOffset="25609">14676 6523 14073,'2'45'537,"1"0"1,-1-5 0,0 2 0,0 0-490,0-4 1,0 1 0,0-1-46,0 0 1,-1 0 0,1 2-391,-1 0 1,-1 2-1,1 0 1,-1-8-387,-1-3 0,0-2-866,0 18 1,-1-10 818,0-29 1,1-7 0,1-1 0</inkml:trace>
  <inkml:trace contextRef="#ctx0" brushRef="#br0" timeOffset="26061">14498 6982 19669,'39'-11'-31,"0"-1"1,0 0 0,-2 2 0,-1 0 0,-1 3-340,0 2 0,1 2-723,-2 1 1,2 2 0,-4-1-547,-5 0 1,-1 1 982,17 0 1,-4 1-1,-15-1 1,-6 1 0</inkml:trace>
  <inkml:trace contextRef="#ctx0" brushRef="#br0" timeOffset="26793">15191 7046 17641,'-3'43'-529,"1"-1"1,-4 9 0,-1-6-1589,-4-9 2117,2-6 0,0-2 0,4-10 0,-1 0 0</inkml:trace>
  <inkml:trace contextRef="#ctx0" brushRef="#br0" timeOffset="27098">15071 6517 15916,'24'-4'-820,"-3"0"1,-11 4 0,-3 0 0</inkml:trace>
  <inkml:trace contextRef="#ctx0" brushRef="#br0" timeOffset="27937">15677 7034 12757,'-40'1'488,"9"2"-200,9 10 0,0 5 306,-2 5 0,1 5-1687,5-1 1,0 2 0,2 1 1055,-5 14 1,5 1 64,6-7 0,6-3 916,16 10-916,12-33 0,3-4-79,10 2-81,6-5 1,3-7-1382,-16-12 1,-3-8 1258,0-6 0,-1-7 1,-6-1-840,-8 3 1,-5-1 0,-4 0 922,-3-16 0,-6 6 0,-1 15 0,-5 11 1,-13 18-1</inkml:trace>
  <inkml:trace contextRef="#ctx0" brushRef="#br0" timeOffset="28545">15928 7209 3607,'17'37'403,"0"1"1,-2-4 0,-3-14 413,-9-32-1382,11-32 601,-1 9 0,1 0-33,-3 10 0,0 2 1062,15-14-880,-17 42 1584,2 5-1627,6 13 1,1 5-1782,-8-5 1,0 0 1372,6 4 1,-1-1 0,-8 2 0,-7-25-1</inkml:trace>
  <inkml:trace contextRef="#ctx0" brushRef="#br0" timeOffset="29424">16668 7123 15244,'1'-42'291,"0"0"1,-8 0-1931,-12 19 1,-6 10 216,-3 24 1,-2 8 1754,-2-6 0,1 1-358,3 7 0,4 0 876,1 4-919,6-2-16,3 3-588,10-2 574,26-12 0,11-4 188,-3-5 0,2-2 288,9 0 0,0-2-249,-5-5 0,-4 4-124,-7 15 1,-1 0 50,-14 13-241,-8 5 1752,-1 1-3802,-1 2 2235,0-3 0,0-18 0,0-3 0</inkml:trace>
  <inkml:trace contextRef="#ctx0" brushRef="#br0" timeOffset="29892">17346 6323 10920,'9'34'406,"0"1"0,1 0 0,-2 8 0,0 5 0,-2 1 1,-3-2-242,-4-7 0,-3-2 0,-1 1 0,-1 2-821,1-1 1,0 2-1,-1 0 1,-1 0 0,-1-4 472,-5 14 0,-2-4 0,-1-6 0,-2-4 1,1-8-1,3-5 0</inkml:trace>
  <inkml:trace contextRef="#ctx0" brushRef="#br0" timeOffset="32847">9554 4546 14790,'-43'21'244,"0"1"0,9-5 0,-7 5 0,-6 4 0,-2 0 0,0 1 0,2-3 0,6-2 0,9-6-412,-7 1 0,2-1 156,-4 4 1,-14 8 0,-4 3 0,5-4 0,12-8 0,22-16-79,33-30 23,-6 3-45,-7 10 67,0 7-50,0-1-79,1 7-201,-1 2 734,1 11 240,-2 15-3353,-12 17 2930,3-14 1,0 0-2289,-8 13 2857,10-11-1987,27-24-150,6-7 1,5-1 1221,1 8 1,1-1 0,-6-5 0,-1 0 0,10 13 0</inkml:trace>
  <inkml:trace contextRef="#ctx0" brushRef="#br0" timeOffset="43134">10022 4783 20711,'15'37'-635,"17"-17"0,12-2 0,-7-5-2642,-6-4 2484,6-4 1,7-3-1,-13-7 1749,-19-23-1253,6-10 988,3 8-803,-3 8-5,1 6-281,0 8-2195,-2 10 2565,7 11 280,-3 6 84,-8 3 50,-5-6 163,-7-9-168,2-7-347,4-10-34,6-7 952,5-14 0,1 9-2755,9 54 3755,9-51-2742,-27 46 1,-3 6-31,4-19 1,-6-9 0,1 1 0</inkml:trace>
  <inkml:trace contextRef="#ctx0" brushRef="#br0" timeOffset="43872">11187 4801 16740,'5'-40'1080,"-6"5"-956,-5 12-192,-4 4-402,-3 7 67,-2 4 224,-6 12-3098,-4 12 3185,-4 14 1,-1 4-1043,10-12 0,0 0 927,-12 14 0,6-3-1489,22-15 1623,25-18-603,5-6 1,4-2 773,-6 1 0,1 2-123,5 4 0,-4 8 25,-2 27 0,-6-11 0,-13 6 0</inkml:trace>
  <inkml:trace contextRef="#ctx0" brushRef="#br0" timeOffset="44416">11327 4795 14757,'20'19'268,"0"1"1,14 2-823,-21-47 481,1-1-3204,14-13 2448,-7 39 623,5 14-147,-12 12-459,-5 4-2465,-7-6 2686,-2-8 0,0 1 1,0-11-1</inkml:trace>
  <inkml:trace contextRef="#ctx0" brushRef="#br0" timeOffset="45269">11942 4795 15586,'5'-22'-561,"-1"5"141,-4 17 376,-8 4-3233,-18 18 2297,-9 6 255,12-7 1,1 3 660,2-2 0,4 0-1543,-4 15 1803,7-10 1070,22-18-1176,25-33-135,-8 2 0,2-4-73,-4 2 0,0-4 1,0 1-44,0-2 1,-1 0-1,-2 0 32,6-14 1,-4 1 153,-3 3 0,-4 1 336,-3 3 0,-3 1 65,-2 7 0,-2 2-386,4-11-848,-8 36 13,-11 35 974,0 10 387,3-14 0,0 3-510,3-1 0,0 4 0,1-3-56,0-2 0,0 1-607,1 5 0,0 4 1,0-6 606,0 13 0,1-9 0,0-21 0</inkml:trace>
  <inkml:trace contextRef="#ctx0" brushRef="#br0" timeOffset="46294">12571 4744 18196,'-48'-2'-499,"16"-1"426,12 19 1,3 4-141,4 3-946,-1 6 77,9-14 987,20-7 101,19-7 10,-9-5 1,3-1 212,3 0 1,0 1 292,16-4-416,-15 10-1745,-11 22 1,-5 5 1379,-3 4 1,1-5 0,-3-2 0,-9-12 0</inkml:trace>
  <inkml:trace contextRef="#ctx0" brushRef="#br0" timeOffset="46371">13212 4287 3753,'-1'48'0,"-1"-1"0,0 1 0,0-1 0,0 1 0,0-1 0,1-1 0,-1 0 0,0-1 0,0 1 0,0 0 0</inkml:trace>
  <inkml:trace contextRef="#ctx0" brushRef="#br0" timeOffset="46918">13177 4410 8463,'17'31'641,"-6"2"1,-2 3 634,-5-5 0,-1 0-1276,3 7 0,-4 2-365,-9 4 1,-3-2 548,-1 0-1823,-7 0 1,0-3 818,5-13 1,-5 7 0,16-28 0</inkml:trace>
  <inkml:trace contextRef="#ctx0" brushRef="#br0" timeOffset="47802">12999 4586 19647,'28'8'1097,"5"1"-1133,-2-3-1,5 0-1056,-3-1 1,4 0 0,-1-1 545,13 2 1,-2-2 0,-3 1 0,-5-2 0,-9-4 0</inkml:trace>
  <inkml:trace contextRef="#ctx0" brushRef="#br0" timeOffset="48659">13671 4698 16695,'-20'6'78,"-4"9"1,1 5-63,-3 14 4,5-10 0,3 1 103,10 18-3400,23-13 3226,7-10 1,5-7-573,6-17 0,0-11 337,6-7 0,-10-7-1353,-22-7 1,-9-2 982,-1 10 1,-6 4-1,-33 0 1,27 28 0</inkml:trace>
  <inkml:trace contextRef="#ctx0" brushRef="#br0" timeOffset="48884">13888 4931 17154,'7'-34'513,"1"1"1,-1 5-1,-1 3-373,-2 5 174,3 7-3591,4 2 2012,19-12 1239,4-2-884,-13 10 0,2-1-729,6-1 1,0 1 818,3-3 1,4 2 0,-29 14 0</inkml:trace>
  <inkml:trace contextRef="#ctx0" brushRef="#br0" timeOffset="49917">14342 4676 16712,'5'30'907,"-1"10"-795,-4-13-121,0 4 1,0-1-670,0-2-2599,1 17 0,25-44 1638,2-18 1,4-7 3160,5-4 0,-2 6-703,-4 15-52,-39 35 1,-13 13-768,4-12 0,-3 0 0,0 1-217,-3 7 0,-1 2 0,1-4-1422,-2-1 1,3-6 982,-5 4 1,9-10-1,3-5 1,8-12 0</inkml:trace>
  <inkml:trace contextRef="#ctx0" brushRef="#br0" timeOffset="67489">27621 13427 21399,'-1'-18'3059,"2"4"-3188,6 20 235,9 21 1,5 9-1200,-5-9 1,1 1 0,3 3 990,-1 1 0,3 5 0,1 1 0,-1 0 0,-1-3 390,5 8 1,-1-3-1,0 1-274,-3-5 0,0 0 0,1 1 0,-3-3 12,0 1 0,-1-2 1,-2-1-25,2 4 1,0 1-728,0 7 1,2 4 0,-3-4 724,-5-11 0,-2 1 11,1 4 0,0 5 1,-2-4-12,-2 0 0,-2-3-753,0 0 0,0 1 766,1 3 0,0 3 0,0-4-526,1-4 0,-1-1 614,3 13 1,1-1 489,4-9 0,0-5-585,3 2 685,-3-8 1,0 2-661,0 9 0,0 2-28,-4-4 0,0 3 10,1 3 0,1 5 0,-3-4-16,0-4 0,-3 1-83,-2 7 0,-1 6 1,-4-5 85,-7-7 0,-5 1-14,1 0 0,-2 6 0,-2 1 0,-1-3-304,0-8 0,-1-2 0,0 0 0,-2 2 296,0-1 1,-1 2 0,-1 0 0,1-1 0,-1 0-263,-1 3 1,-1-1 0,1-2 0,1-1 271,-2 2 1,1-3 0,0-1 476,-7 7 1,4-5-522,2 0 691,10-14 0,1 0-724,-5 10 41,-11 7 0,-3 3 51,6-15 0,-1 1-3,-5 4 0,-4 3 0,2-1-53,8-9 1,1-1 0,0 0-355,-5 6 0,-1-1 0,3-1 407,4-1 0,1-3 2,0 2 1,2-3 36,2-4 305,-10 9 1,0 0-289,8-9-39,-8 7 0,9-7 1655,19-19-4949,0 1 2992,-1-25 0,1 18 1,-1-18-1</inkml:trace>
  <inkml:trace contextRef="#ctx0" brushRef="#br0" timeOffset="71898">12742 13353 22543,'24'3'761,"11"0"-526,-2-2 40,10-1-1914,-16 1 1,0-1 1201,19 0 908,-15 0 1,0 0-410,18-1-56,-10 1-6,-4-1 0,-7 1 5,4 0 56,-5-1 1,1-1-22,8 1-1166,-9-1 0,-1 1 1188,11-1-1507,-2 1 1457,-4 0-971,-1-1 976,0 2 112,7-1 106,8-3 880,-7 0-1115,-5-2 1523,-12 0-1529,-10 3 2275,-2 0-2269,-1 1 3276,1 0-3149,5-2-127,5 0 12,2-2-3289,-6 2 3167,2 0-2153,-1-2 2252,9 2-1512,0-3 1506,5 3-992,0-1 976,12 2 1042,-15 0-1015,2 1 1523,-14 2-1523,1 0 2275,1 0-2314,-1 0 3321,-2 0-3166,1 0-110,20 0-5,-6 2-6,10 0 11,-10 2 5,-4 1-5,8 1-3277,0 1 3162,4 0 121,9 2-12,-18-5 6,5 1 0,-14-2 0,-3-1-5,6 2 3281,8 0-3149,-7-1-3404,23 2 3156,-10-1-2192,13 4 2319,-9-2-1507,4 2 1552,3-4-1077,-5-1 1026,3-2 1015,-24-1-1010,1 0 1512,-7 0-1522,30 0 2267,-14-1-2301,1 0 0,-1 0 3315,5-1-3238,6 0-50,-12 1 18,15 1-9,-19-1 0,1-1-1636,3 1 1,0 0 1586,-4-1 1,-1 0-1089,3 0 0,1 1 1134,1 0 1,0 0 5,17 0-3,-19 0 0,-3 1 3,-8 0 0,9 0 2263,23-1-2257,-1 0-6,-16 0 0,0 1 0,8-1-1132,-15 1 1,1 0 1131,2 0 0,1 0-762,1 0 1,0 0 766,1 0 1,-1 0-6,5 0 0,-16 0 1517,-6 0-1522,-7 0-23,3 0 22,-5 0 2247,5 0-2236,14 0-5,-5 0-2139,19 1-1138,-35 16 2457,2-5 1,-17 7 0,3-12 0</inkml:trace>
  <inkml:trace contextRef="#ctx0" brushRef="#br0" timeOffset="93935">17014 906 22071,'-36'17'84,"1"1"0,-1-1 1,1 1-1,1 2 0,-3 3-34,7-1 1,-2 2-1,-1 3 1,0 0-1,0-1-515,-2 3 0,0 1 0,-1-1 0,0 1 0,2-1 525,2-2 1,1-1-1,0 0 1,0 0 0,-2 1-30,1 1 1,-1 0 0,-2 0 0,1 1-1,0 0 1,0 0-529,-5 3 0,1 0 0,0 1 0,0-2 0,0 1 512,0 0 1,-1 0 0,0 0 0,2-2-1,3-4-501,-3 4 0,3-4 0,3-10-32,0-14 0,10-11-363,26-16 0,17-13 0,3-2 701,-3 1 1,3-2 0,1 0 0,-1 0-41,-3 3 1,0 0 0,-1 2 0,-1 2 94,3-1 0,-1 3 0,-5 3 241,-6-14-13,-21 71 1,-5 17-43,6-22 1,1 3 115,-3 16 1,-1 7-1,2-6 667,5-13 0,0-1-690,-3 8 0,-2 1 1188,-6 1 0,0-3-950,3-4 473,38-13 1,14-7-894,1-14 0,5-7-167,-6 4 1,4-1-1,1 1 1,-2 0-690,5 0 1,-2 2 0,-2 0-17,-8 0 0,-1 2 0,-1-1-739,18-1 1,-4 0 818,-7 1 1,-2-1 0,-30 2 0</inkml:trace>
  <inkml:trace contextRef="#ctx0" brushRef="#br0" timeOffset="97374">2090 6527 21881,'35'-12'437,"0"-1"0,-3 2 0,0 1-45,4 1 0,0 1-205,-2 4 1,0 1-104,7-2 0,1 2 118,5 2 0,0 2-1841,-2-2 1,5 0 1239,-12-1 1,5 0 0,1 0-1,1-1 231,-5 0 1,2 0 0,0 0 0,0-1 0,0 1 176,0 0 0,-1 0 0,1 0 0,1 1 0,-1-1-79,3 0 0,1-1 0,0 1 0,0 0 0,0 1 108,1-1 0,0 1 0,1 1 0,-1-1 0,0 0-96,-2 0 1,-1 1 0,1-1 0,0 0 0,3 0 73,-6 1 0,1-1 0,2 1 0,0-1 0,0 1 0,-1 0 0,-2-1-10,8 1 1,-3 0 0,0 0 0,1 0-1,0 0-5,-3 1 1,0-1 0,0 1 0,1 0 0,0-1 0,0 1 1,1-1 1,2 0 0,-1 0 0,0 1 0,-2-1 0,-3 0-6,5 1 1,-4-1 0,-1 1-1,2-1-5,-4 0 0,3 0 1,-1 0-1,-3 0 1,-4 1 14,10-1 0,-6 1 217,-6-1 1,0 2-226,3-1 0,-4 1 0,-3 1 0,2 1-39,-5 1 0,-1 2 1559,-1-1-1498,7 1 1,0 0-23,2 1 2265,4 1-2315,-8-4-213,-15 0 788,-9-4-525,-12 0 0,5 0 0,-5 0 0</inkml:trace>
  <inkml:trace contextRef="#ctx0" brushRef="#br0" timeOffset="113367">12005 1247 17020,'1'-49'1528,"1"8"-1668,-2 39-16,1 0-29,-1 9 196,-16 25-3288,0 5 3242,1-10 1,-3 5-1,-1 1-175,-1 1 0,-1 2 0,-1 2 0,-2 1 219,2-1 0,-2 2 0,0 0 0,-1 2 0,0 1-350,1-1 1,0 2 0,-1 2 0,0-2 0,1 0 0,2-4 376,-4 5 1,1-2-1,2-2 1,1-2-352,-3 13 1,3-2 0,5-28-414,8-48 367,8-17 0,2-6 361,-1 13 0,0 1 195,2-18 1,-4 20-512,-9 58 1,-6 28-1,3-7 1839,2-4-1501,2-7 1,-3 8-1,1 0 1,4-13 1158,7-7 2039,3-4-2048,31-33-1100,4-7-72,-5 4 0,6-3 0,2 2 265,5 0 0,1 1 0,-3 1-265,-1-5 0,-3 2 0,14 3 0,-21 6 0,-43 10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6:43.645"/>
    </inkml:context>
    <inkml:brush xml:id="br0">
      <inkml:brushProperty name="width" value="0.09071" units="cm"/>
      <inkml:brushProperty name="height" value="0.09071" units="cm"/>
      <inkml:brushProperty name="color" value="#FF0000"/>
    </inkml:brush>
  </inkml:definitions>
  <inkml:trace contextRef="#ctx0" brushRef="#br0">21835 10816 24172,'-32'-31'-202,"0"0"1,0-1-1,0 1 1,0 0-1,9 5 1,-1 2 177,-6-4 0,-8-6 1,-3-1-1,5 6 1,9 12 12,3 14-23,-5 0 23,2-1 0,7 1 0,5 0-225,-8 0 136,6 0 32,-10-1-16,2 1 68,3 1 4,-2-2-3265,-4 2 2495,-3 0 659,2 1-163,-6 2 247,17 1-6,-10 3-2251,3 2 2307,-1 1 2263,2-2-2240,5-3-29,3-1 7,-12 1-12,6 0 5,-11 0-5,4 1 0,-13 4-1159,16-2 0,-1 0 1156,-3 1 0,0 0-1514,-17 4 1511,15-3-27,20-5 33,6-1 1472,-1 1-1483,-7 2 2279,2 2-2274,-6 1-44,0 2 0,1-1 33,-3 4 3293,2-3-3171,-8 5-3382,-8 4 3173,6-2 104,2-3 0,15-5-6,4-4 1,-6 9-2275,1-2 2269,-4 10 89,5-4 6,2 1 96,1 3-141,4-10 50,-1 4 7,1-1-46,-1 1-11,1 0 2280,-1-2-2190,2-1-29,0 0-44,1 4 23,0-5-1,0 3 57,2 2 39,-1 15-174,1-3 11,0 12-2206,0-12 2273,0 10-72,0-11-1,0-3 12,0-9-11,0-5 2268,0 3-2263,0 5 0,0-3-5,0 6-1,1-1-5,-1-5-2251,4 12 2262,-1-10 0,3 5-11,-3-11 2280,2-4-2269,1-1 0,5 6 0,1 0-5,1 0-6,-1-3 3276,-2 0-3127,3 0-143,1 4-3283,2 2 3179,18 11-1011,-13-13 0,1 0 1117,2 0 1,2-1-7,0-1 1,-1-2 14,9-1 17,-2-2-34,-4-2 2268,10 0-2257,-12-2-8,-1-1 0,1 0-20,-1-1 0,0 0-2430,23 3 2430,-22-2 0,-2 1-1489,9 2 1501,4-1-1010,9 0 1015,-13-2 1009,0 0-1015,-9-2 1523,6 1-1511,17 0-3,-17-2 0,-1 0 11,-3 0 0,1 0-9,4 0 1,0-1 50,13-1 0,-16 1 0,1 0 61,18-4-50,-3 1 0,-14 0 51,-1-1 2192,-8 1-2305,1 0 40,-6 1 56,2-4-2315,4-3 2337,17-10-1310,-4-4 1243,-15 9 0,-2-2-1059,9-23 997,-19 16 1,-2-2 2,-2 2 0,-1-1 11,-1-4 1,-2 3 1011,0-7-1001,3 5 1,0 1 1486,3 3-1511,6-22-1,-1 25 2269,6-8-2269,5-3 28,-8 10 1,1-1-20,-2 1 0,-1 0 2,7-14-5,-7 8 0,-9 14-2319,-1-7 2286,-1 5-29,-1-9 6,0 9 45,-5-7 17,-1 3-225,-8-5-939,-1 3-1262,-3-2-857,-10 2 2457,5 7 1,2 6 0,11 7 0</inkml:trace>
  <inkml:trace contextRef="#ctx0" brushRef="#br0" timeOffset="13342">12972 10814 22223,'10'-21'-194,"-7"-5"1,-4-2 148,-6 5 11,2-3 1,-3 1 28,-5 7-68,-3-2-3204,0 1 3078,-7-8-2226,-1 3 2296,-2 0-33,-2 5 27,3 4-1427,-13-1 1445,-2-2 150,-1 4-173,2-1-330,6 8 330,6-1-886,-2 4 993,3-2-650,-11-1 568,7 4 0,0-1 121,-18-4 22,21 6 0,3-1-6,1-4-28,5 0 1,7 3-18,-16-2 1,-4 0-51,1 2-39,-11 0 0,-2 0 84,-3 3 39,7-1 1,1-1 1002,-4 0-1014,-1-3 1466,27 4-1466,7 2-67,-14 0-6,-15 5 2296,9-1-2256,-4 1-62,23 0 50,6-2 6,-6 7 33,3-3 3275,-6 8-3404,3-4-3142,1 9 3078,4 19-2063,3-7 2267,4-4 1,1 1-1034,2 6 1030,1-9 1,1 1-1037,2 15 1101,4 5-14,-8-22 1,0 1-52,-2 0 1,-1-1 1177,3 21-1174,-4-5 1033,-1-12-1000,1 10 6,-1 7-28,1-2 2313,-1-6-2302,0-3-28,0-7 0,0 5 11,0-11 45,0-3 6,0 0 10,5 6-20,0-5-47,2-2 34,-2-8-39,-3-6 40,1-2 128,14 12-163,-9-8 6,18 14 3265,-17-15-3137,6 7-3416,-1-5 3285,8 2-2226,12 3 2308,3-4 27,6-1-100,1-5 45,4-1 22,-7-1 2296,7-2-2391,-19 1-23,3-2 34,-13 2-2268,2 0 2223,18 1 45,-6 0 17,13 0-1501,-15 0 1445,-8 0 1551,-6 0-1507,-7 0 2331,-3 0-2325,3 0-11,1 0 17,9 0 3259,-4-1-3071,14-4-3482,-7 1 3297,7-3-2249,-15 3 2380,3-1-1567,-4 0 1567,8-5-1059,2 1 908,-6-1 1076,-4 4-1071,-9 2 1596,2 0-1466,3-5 2223,3-1-2314,0-2 3232,6-3-3120,-5 4-651,3-4 579,8-11-3290,-3 2 3231,-4 4 0,0 0 14,1-3 17,0 0 96,-11 10-147,-2-4-5,2-7-1898,1-7 1915,-1 3 45,-2-5-62,-2 14 5,-1-8-5,1 10-11,3-15 11,0 6 2257,-2-3-2358,-1 10 3376,-4 7-3432,0 5 118,0 1 39,-2 2-6,-2-1 12,-4-1-6,0 2-28,-7-6-3249,-1-1 3229,-6-8-2444,1 0-785,6-5 2690,8-2 1,5 10 0,2 0-1</inkml:trace>
  <inkml:trace contextRef="#ctx0" brushRef="#br0" timeOffset="27993">18607 12334 23063,'29'3'-3,"0"-5"1,13-3-1,9-1 1,6-1-1,1 0 1,-2-1-1,-6 2 1,-11 1-1,0 1 1,-8 1-1,7-2 1,8-1-1,0 1 1,0-1-1,0 0 1,0 0-1,0 0 1,-1 0-1,1 0 1</inkml:trace>
  <inkml:trace contextRef="#ctx0" brushRef="#br0" timeOffset="28590">19440 11991 18252,'10'19'2324,"-12"26"-2480,-6-24-1483,-3 5 1,-2 0-1639,0-5 2457,-1 1 1,8-12 0,5-7 0</inkml:trace>
  <inkml:trace contextRef="#ctx0" brushRef="#br0" timeOffset="30605">11069 13642 16885,'34'-37'281,"-1"0"1,-1 4-1,1-1 1,-3 5-1921,-9 10 1,2 0 970,8-8 1,5-3-1,1 0 685,0 1 0,1 0 0,-1 1 467,-7 5 1,-1 0-1,1 0-469,10-7 0,1-2 0,-7 6 850,2-6-848,-11 9 0,-1-1-20,-7 6 0,-1-2-28,5-4 1,1-3 10,4-3 0,0 0-148,-7 7 0,-1 2-688,13-14-1203,-23 26 1919,-33 22-1745,-6 5 1885,6-3 0,0 1-1274,-12 10 1325,15-9 500,13-9-944,34-23 545,-7 5-415,10-6 0,1 0 196,0 1-135,3 0-100,-21 11 173,-10 4 179,0 4 3104,-4 20-2701,-9 4-262,-7 16-191,-1-14-1395,3 4 1395,15-11 0,1-6 0,4-7 0</inkml:trace>
  <inkml:trace contextRef="#ctx0" brushRef="#br0" timeOffset="33994">20073 12942 23355,'40'-1'168,"1"0"0,-4 1 0,2 0-1261,1-1 1,4-1 0,-1 1 321,-5 1 1,0 0 0,1 0 424,8 0 0,2 0 0,1 0 379,-10 0 1,0 0 0,0 0-1,-1 0 310,8 0 0,-1 0 0,-2 0-340,-5 0 1,-2 0 0,-4 0-714,-2 0 1,-5 0 653,1 0-78,-10 0-919,-10 0-2224,-7 5 2457,0-2 1,0 2 0,0-4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8:04.733"/>
    </inkml:context>
    <inkml:brush xml:id="br0">
      <inkml:brushProperty name="width" value="0.09071" units="cm"/>
      <inkml:brushProperty name="height" value="0.09071" units="cm"/>
      <inkml:brushProperty name="color" value="#FF0000"/>
    </inkml:brush>
  </inkml:definitions>
  <inkml:trace contextRef="#ctx0" brushRef="#br0">13317 4103 17910,'-29'23'314,"0"1"1,0 0 0,0-2 0,1-1 0,-2 3-161,1 0 0,-2 2 0,-1 1 0,-1 0-43,1-3 0,-2 0 0,-1 1 0,0-1 0,1-1-812,-6 4 0,1-1 0,0 0 1,-2 0 701,3-1 0,0-1 0,-2 1 0,1-1 0,1 0-630,-4 2 0,0-1 0,1-1 0,1-1 623,-3 2 1,2-1-1,2 0-86,3-4 1,2 0 0,4-2-30,5-5 1,5-2-345,7-3-218,32-24-149,3-6 0,2-4 336,3-6 1,-1-4-234,-7 7 1,-2-2-1,-3 1 449,-2-9 0,-8 2 858,-11 6 1,-6 4-579,-14-9-564,-10 15 0,-7 6 402,6 11 0,0 3 162,-1-5 0,1 5 92,0 15 0,6 11 297,17 12 1,7 7-17,2-6 1,1 3-1,2-2-605,1 12 1,4-3 424,2-4 0,3-7 1727,9-14-1276,-1-16 6,20-3 0,9-3-630,0 0 1,4-2 0,1 0-706,-12 1 0,1 0 1,0 0-1,2-1 685,6 0 0,4-1 0,-3 0 0,-7 1 0,-4 0 0,-4 0 0,-4-1 0,1 1 0</inkml:trace>
  <inkml:trace contextRef="#ctx0" brushRef="#br0" timeOffset="3966">9338 5583 21119,'1'46'868,"-1"-5"1,1 0-827,1-12 0,0 0-23,0 10 1,2-2-288,9-1-528,30-35 717,-14-18 1,0-4-1561,-3 5 1,0 1 1012,1-3 0,-4 7-1239,-13 12 2772,0 14-100,-4-14-331,2-14-448,5-11-196,-2-4 0,2-7 0,-1 2 1134,-1 5 1,0 0-2606,9-27 1,-7 18-263,-15 39-822,-8 15 2067,1 6 1,-1 2-1,-2 1 1,3-4 0</inkml:trace>
  <inkml:trace contextRef="#ctx0" brushRef="#br0" timeOffset="4562">10022 5839 17490,'36'8'1742,"-1"-2"-5019,3-9 2836,-3-10 0,2-6-524,3-7 1,-2-4 785,-12 7 0,-2-2 0,-2 1-240,4-8 0,-13 4 44,-44 2 554,1 27 154,-8 11 1,-2 4 522,17-1 1,1 2-894,-1 2 1,2 2 1217,1 19-2329,22-11 1148,24 2 0,6-3 0,-10-9 0,6 1 0,1-1 0</inkml:trace>
  <inkml:trace contextRef="#ctx0" brushRef="#br0" timeOffset="5267">10735 5677 15737,'2'-38'566,"-1"7"-561,2 26-77,-1 2-287,0 2 23,-1 1 179,-10 15-2921,-14 9 3162,-4 4 0,-1 0-73,-7 6 20,10-10 0,5-4 142,15-14-122,11 1-370,24-8-259,18-8 575,-20 4 1,1-1 1442,17-8-1546,-22 5-2601,-14 18 2937,-10 29-230,0-10-191,0 12-3086,0-30 2990,0-10 0,0 3 0,0-9 0</inkml:trace>
  <inkml:trace contextRef="#ctx0" brushRef="#br0" timeOffset="5644">11149 4983 15877,'15'40'46,"0"0"0,-1-1 0,0-2 0,-2-1 0,-2 2-78,-5 3 0,-3 1 1,-3-1-700,-4-5 1,-2-2 0,-1 1 261,-1 11 1,-1 1 0,-1-5 0,-3-9 0,-1-6 0,-7 9 0</inkml:trace>
  <inkml:trace contextRef="#ctx0" brushRef="#br0" timeOffset="6133">11383 5354 17440,'2'38'6,"1"0"0,-1-1 0,0 1 1,-12 4-1,21 6 0,-1 0 1,1 0-1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8:20.329"/>
    </inkml:context>
    <inkml:brush xml:id="br0">
      <inkml:brushProperty name="width" value="0.09071" units="cm"/>
      <inkml:brushProperty name="height" value="0.09071" units="cm"/>
      <inkml:brushProperty name="color" value="#FF0000"/>
    </inkml:brush>
  </inkml:definitions>
  <inkml:trace contextRef="#ctx0" brushRef="#br0">7829 9395 21439,'41'-12'830,"0"1"1,5-4 0,2-2-729,-12 6 1,1-1 0,1-2-923,-2 1 1,0-1 0,2-1 0,0-1 437,4-1 1,1 0-1,1-1 1,3-2 398,-10 5 1,2-1-1,2 0 1,0-1 0,0 0-1,0 0 1,-1 0-186,1 0 1,-1 0-1,0 0 1,0 0 0,0 0-1,2-1 168,-1 0 1,1 0 0,1-2 0,1 1 0,-2 0 0,0 1 0,-3 0 53,4-2 1,-2 1-1,-1 1 1,-1-1-1,1 0-52,-1 1 0,-1-1 1,1 1-1,-1-1 0,0 1-247,0-1 1,1 1 0,-1 0-1,0 0 1,-3 1 256,1 0 1,-1 0 0,-2 1 0,-1 1-25,2-2 1,-1 2 0,-3 1-104,0-1 0,-8 3 210,-13 8-549,-9 4-208,0 0 712,4-4 1333,24-12-1657,8-3 223,-13 8 1,-1 0-51,20-8 1919,-5 2-1818,-11 4 67,2-1-56,-17 8-100,-7 3 83,-2 2-61,-2 1-252,-4-1 3519,-39 0-3236,18 0 0,-3 1-17,-16-1 1,-9 0 0,1 2-154,10 1 0,0 1 0,0 0 150,-4-1 0,0 0 0,4 2-751,-2 4 1,21 0 1126,59 1-284,-4-5 0,5-3-19,-1-2 0,3-2 0,-2 0 50,8-2 0,-4-1 17,8-5-89,-22 5 1233,-6 16-508,-6 9 0,-1 4-2114,0 5 0,-2 2 1514,-3 12 1,-7 3-1214,-10-9 1,-5 2 0,0-4 651,0 3 1,-2-3-1,-3 3 1,1-7-1,6-13 1</inkml:trace>
  <inkml:trace contextRef="#ctx0" brushRef="#br0" timeOffset="1606">19395 5428 17395,'30'37'771,"-11"-12"0,2 5 0,2 1-1591,-2-3 1,1 2 0,2 1 0,2 3 722,-2-4 1,2 3-1,1 1 1,1 1 0,1 0-1,-1 0 1,-2-2 103,6 6 1,-1 0 0,-1-1 0,1-1 0,0 2-187,-3-5 0,1 1 1,1 0-1,-1 0 1,-2-3-1,-3-2 186,5 6 1,-4-3 0,-4-4-108,0-2 1,-10-11-103,-15-18-387,-22-26 0,-9-14 538,11 15 1,-1 0 0,-2-2-47,-4-1 0,-5-4 1,0 4-1,2 6 80,-12 1 1,4 17 483,13 20 1,8 11-435,18 5 1,8 6 0,3 0 369,4 0 1,3 0-1,2-1-358,4 1 0,2-1 0,-1-5 235,-2-7 0,1-4 698,11 7 0,2-9-738,0-25 1,2-13-232,-4-4 1,2-9 0,1-1 0,-4 3-199,-5 6 1,-2 2 0,1-2-632,1-7 1,3-4 0,-3 5 0,-6 15-1,-3 20 1,-10 0 0,0 10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8:38.761"/>
    </inkml:context>
    <inkml:brush xml:id="br0">
      <inkml:brushProperty name="width" value="0.09071" units="cm"/>
      <inkml:brushProperty name="height" value="0.09071" units="cm"/>
      <inkml:brushProperty name="color" value="#FF0000"/>
    </inkml:brush>
  </inkml:definitions>
  <inkml:trace contextRef="#ctx0" brushRef="#br0">3235 7883 22537,'35'-20'289,"-6"15"1,11 1-1,8 2 1,5 1 0,2 1-1,-1 0 1,-4 0-759,-4 1 1,0 1 0,0 0 0,0 1 0,1 0 0,3 0 0,3-1 331,-12-1 0,2 0 0,1 0 0,2-1 1,1 1-1,1-1 0,0 1 0,1-1 1,1 1-1,-1-1 0,0 1 0,0 0 1,-1 0 95,-2-1 0,1 1 0,1 1 0,0-1 0,0 0 0,0 0 0,0 0 0,-1 1 0,1-1 0,-1 0 1,0 0-1,-1-1 0,-1 1 0,-1 0 72,5-1 1,-2 0-1,0 0 1,-1 0-1,-1-1 1,0 1 0,0 0-1,0-1 1,0 1-1,0-1 1,1 1-62,4-1 1,1 1-1,0-1 1,1 1 0,-1-1-1,0 0 1,-1 1 0,-2-1-1,-1 1 1,-2-1 45,3 0 0,-2 1 0,-1-1 0,-2 0 0,0 1 0,-1-1 0,0 1-143,2-1 0,-1 1 0,-1 0 0,1 1 0,-1-1 0,0 0 153,1 0 0,0 0 0,0 0 0,-1 0 0,0 0 0,-1 0 175,3 0 1,0 0 0,-2 1 0,-1-1 0,-2 0-118,12 1 0,-3 0 0,-6 0 728,-9 0 0,-4 1-731,-2 0 1,-3 0 2002,-5 1-3333,12 0-2028,-19-1 2457,10 1 1,-8-1 0,5 0 0</inkml:trace>
  <inkml:trace contextRef="#ctx0" brushRef="#br0" timeOffset="32994">9930 8833 13413,'-10'-45'1092,"-1"1"0,5 12 0,-1 4 700,-4 1-2016,7 27 131,0 23 1,1 11 92,-1 0 0,1 7 2,1-5 0,-1 6 1,1 3-1,0 0 1,1-3-823,-1-1 1,0-2 0,1 0 0,0 4 819,1-1 0,0 3 1,1 3-1,0 0 1,1 1-1,1-3-373,1-2 1,1 0-1,1-1 1,1 0 0,0 0-1,-1 0 371,0 1 0,1-1 0,0 0 1,0 0-1,0 0 0,0-1-301,2 8 1,1-1 0,0 0 0,0-2 0,-2-4 412,3 8 0,-2-5 0,-3-7 146,-6 11-478,-26-71 1,-7-20 854,9 9 1,0-3-657,3 5 1,-2-4 0,-1-1 0,3 4 986,-5-8 0,-1 2-1091,-5 0 0,-3-2 0,3 5-77,6 6 0,0 5-104,-15 0 0,9 18 308,29 25 0,14 17 0,5 8 0,1-3-110,-1-5 1,1 1 0,3 1 0,1 0-1,2-2 478,0 4 1,1 1-1,1-1 1,3-6 0,2-10-911,16-7 0,3-12 0,-4-12 542,-11-10 0,-4-10 0,-3-6-10,-6-6 0,-3-7 0,-3-3 0,2 3-354,-1 3 0,1 0 0,-2 3 0,0 3-1275,4-6 1,0 4-1,0-9 1,1 14 923,-6 36 1,-9-1 0,1 3 0</inkml:trace>
  <inkml:trace contextRef="#ctx0" brushRef="#br0" timeOffset="52493">23364 13722 0,'9'-43'0,"0"0"0,-1 9 0,-1 0 0</inkml:trace>
  <inkml:trace contextRef="#ctx0" brushRef="#br0" timeOffset="55510">22134 8665 11542,'-4'-50'1092,"1"1"0,0 9 0,0 2-25,1 7 0,-1 1 571,-2-1 0,-1 2 200,-1-2-1255,-1-8-577,5 30-510,3 12-2773,0 13 3271,4 8 1,3 12 0,4 9 0,1 5 0,2 1 0,0-2-266,0-7 0,3 2 0,0 0 0,2 2 0,0 0 0,0 1 0,-1-1 0,-1 1 277,-3-3 0,-1 0 0,0 1 1,0 0-1,0 1 0,-1-1 0,1 0 1,1-1-1,0 0-196,2 4 0,3 1 1,0 1-1,0-1 1,0-2-1,-2-2 1,-2-4-1,-3-4 193,1 10 1,-5-6 0,-1-4-223,-2-1 1,-2-6 442,-1-3 1070,0-28-1294,-2-7-521,-4-26 152,-5-2 184,-2-2 0,-6-7-57,1 14 0,-5-5 0,-1-1 0,0 1 0,2 4 518,-2-5 1,3 2-1,-4-2-309,-2-2 1,-5-5-1,0-2 1,1 5 0,5 8-807,3 3 1,0 6 364,-4 0 1,5 13 518,24 37 0,15 24 0,0-2-44,-8-17 1,0-1 0,2 4 296,4 3 1,2 6-1,2 2 1,1-2 0,-1-5-229,3-2 1,0-5 0,1 1 313,5 5 1,1 0 0,0-4 752,6-1 0,-1-9-774,-7-8 1,0-11-269,8-27 0,-1-13-95,-10 5 0,0-3 687,1 0 0,2-3 1,-2-1-948,-2-1 1,-2 0-1,-1 1-259,-5 6 0,0 0 0,-1 2-1120,10-14 1,-13 8 1198,-28 18 1,8 18-1,-22 18 1</inkml:trace>
  <inkml:trace contextRef="#ctx0" brushRef="#br0" timeOffset="109152">27751 10297 9694,'20'-37'1092,"1"-1"0,4-5 0,-3 6 2184,-8 17-2021,6-8-1333,-46 65-1015,2-6 1,-7 5 0,-2 3 1046,5-7 0,-2 2 0,-2 1 0,-2 2 0,0 0-99,2-3 1,-1 2-1,-2 0 1,0 1 0,0 0-1,1-1 1,1-2 155,1-1 0,0-1 0,2-1 1,-1 0-1,1-1 0,-1 1 1,1-1 0,0 0 0,-1 0 0,1-1 1,1 0-1,1-1 6,-8 8 0,2-2 0,1 0 1,2-2-3,-4 3 1,3-2 0,-4 3-11,4-4 1,-4 3 0,0 1 0,0-1 0,2-1-374,0 0 1,2-1-1,1 0 1,-3 2 376,6-6 0,-1 2 0,-1 1 1,0-1-1,1 0 0,2-2-9,-4 5 1,1-2-1,2 0 1,0-1 14,-6 9 1,1-1 0,5-7 887,10-10 1,4-5-463,0 1 23,13-17-398,1-2-692,11-32 1,7-14 450,-7 17 0,0-2 701,3-8 1,2-5 0,-2 3-629,-1 0 0,-3 4-1183,-2 4 1,-3 3 578,-4-4-1121,-16 34 1742,1 19 0,-1 11 239,-2 8 0,0 7 0,0 0-6,0-2 0,0 0 1,0 2-191,4-6 1,-1 2-1,1 0 1,2-4 104,-5 9 1,3-5 613,3-9 1,2-4-320,4-5 2917,13-11-2374,18-16 0,15-12 0,1 1-1156,-5 5 0,2 1 0,3-3-258,-3 1 0,4-3 0,3 0 0,-2 0 1,-1 2-309,0 2 1,-1 1 0,-2 0 0,0 1 350,5-1 1,-1-1 0,-6 3 0,0 1 0,-8 1 0,-6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40:47.228"/>
    </inkml:context>
    <inkml:brush xml:id="br0">
      <inkml:brushProperty name="width" value="0.09071" units="cm"/>
      <inkml:brushProperty name="height" value="0.09071" units="cm"/>
      <inkml:brushProperty name="color" value="#FF0000"/>
    </inkml:brush>
  </inkml:definitions>
  <inkml:trace contextRef="#ctx0" brushRef="#br0">12277 8837 16096,'-21'-28'1327,"2"8"-715,3 45 1,-1 26-1,1-1-465,2-15 1,0 0 0,-2 7-560,2-5 1,-3 7 0,-1 4 0,0 1 0,-1 1-1,1-3 1,2-3 468,0-2 0,1-4 0,1 0 1,-1 1-1,-1 3-255,2-5 0,0 2 0,-1 2 0,-1 1 0,0 1 0,0 0 0,0-1 0,0-1 282,-3 5 1,-1 0 0,0 0 0,0-1 0,0 0 0,0-1 0,1-2-204,1-1 0,1-2 1,1-1-1,-1 0 1,0 0-1,-3 2 125,0 1 0,-3 3 1,0 1-1,-1 0 1,1-3-1,0-3 1,3-5-446,-5 5 1,1-6 0,0-1 473,1 0 1,1-1-1,0-8-702,-17-2 372,25-43 0,5-19 1,2-1 99,0 2 1,2-1 0,0-4 135,0 3 1,0-5 0,0-1 0,1 2 0,1 5-45,2-3 0,1 4 1,0 3-414,0-18 1,0 23 481,3 68 306,1 3 0,1 6 451,-2-4 0,2 3-555,0-6 0,0 3 0,-1 0 125,-2 5 0,-3 0 0,1-3 1129,-2 1 1,7-11 318,21-16-1775,-15-35 1,1-12 703,9-7 0,5-7 1,2 6-1105,7 6 0,2 5-118,0-1 0,3 3-541,-6 10 1,2 3 0,2 1-1,0 2 1,1 1 0,-1 1 623,-2 0 1,0 1 0,-2-1 0,11 0 0,-6 2 0,-9 0 0</inkml:trace>
  <inkml:trace contextRef="#ctx0" brushRef="#br0" timeOffset="12217">19188 12076 18442,'9'-35'1098,"-1"9"-745,-5 55 235,2 4-193,0-3 1,1 5 0,2 2-193,2 1 1,1 0 0,1 3-175,0-3 1,1 3-1,0 0 1,1-3-10,1 5 1,0-2 0,1-1-20,2 3 1,0-1 0,1-3-1641,3 6 1,1-4 1933,-4-9 1,0-3-2178,12 10 1492,-29-68 1,-10-21-104,-2 15 1,-4-5-1,-1 0 1,2 2 198,3-3 1,0 2 0,-2 2 130,-7 1 0,-3 2 1,8 20 307,13 40 1,7 16 83,6 4 1,5 0-34,3-1 1,5-5-122,0-15 1,2-6 752,-3-9 1,1-4-709,2-2 1,2-4-225,3-9 0,1-5-591,6-1 1,-2-4-317,-5-5 0,-4-1-628,-9 5 1,-4 1 818,-1-2 1,-12 14 0,-2 7 0</inkml:trace>
  <inkml:trace contextRef="#ctx0" brushRef="#br0" timeOffset="14051">14191 12214 15311,'-2'-45'1664,"1"10"-4941,0 43 2387,-15 25 1,-6 7 1778,11-16 1,-2 2-706,-5 7 1,-4 7 0,-2 2 0,3-6 133,2-4 0,1-4 1,0 1-318,-4 7 1,0 0 0,0-1 22,1-3 1,-1-2 0,1-2-1157,-4 4 1,-1-2 1009,0-4 1,-2 0-1,1-3 7,0 0 1,0-9-267,-3-19 0,4-10 325,10-12 53,9-3 0,4-2-30,3-3 38,0 11 2258,0-9-2274,0 13-39,13 0 128,16 12-1050,-6 17 0,1 6 1336,2 2 0,-1 3-92,-4 2 0,-4 1 204,7 7 359,-15-20 464,2-10 1463,7-12-2695,5-5 0,4-3 1259,8-5 0,2-2-1974,-9 8 1,2-1-1,-2 2-991,9-3 1,-4 4 818,5 8 1,-25 9 0,-12 7 0</inkml:trace>
  <inkml:trace contextRef="#ctx0" brushRef="#br0" timeOffset="21365">18905 15308 18084,'16'-31'586,"0"0"0,3-4 1,0 2-27,3 3-152,-3 1 1,5-4-319,3-1 1,3-2 0,-1 0 60,-2 6 0,-1 1 1,3-3-130,3-2 0,4-4 1,1 1-1,-2 4-20,0 4 0,-2 2 0,1 0-11,-3 4 1,0-2 0,1 0-1,-1 2-70,8-6 1,-1 2 0,-1-1 156,1-1 1,-1 0-1,-1 1-123,-8 6 0,-1 1 1,-2 0-135,11-13 0,-5 3 78,-5 2-18,-2-1-3015,-17 19 2081,-4 5 577,-20 3 325,-25 2-505,11 4 0,-6 3 0,0-1 601,-3 1 1,-1 1 0,1 0-594,-1 2 1,0 0 0,7-1-272,1 2-31,59-15 1,21-6 784,-11 3 0,4-1 0,2 0 0,1-1 215,2-1 0,3-1 0,-2 0 0,-2 2 172,0 1 0,-2 1 1,-6 8 435,-8 11 0,-11 7-2691,-34 25 837,2-15 1,1-2-2082,2 0 3237,14-21 1,-1-4-1,1-1 1</inkml:trace>
  <inkml:trace contextRef="#ctx0" brushRef="#br0" timeOffset="24931">19703 13515 20537,'20'-12'986,"-5"1"-790,-10-8-191,1 1-5,4-20-5,-3 14-3272,-2-4 2814,-5 9-1407,-5 1 1864,0 4-252,-10 0 85,-7-1 128,0 1 11,-2 0 34,5 5 12,6 3 2483,-3-2-2478,1 1 2717,4 2-2762,-2-1-3249,0 4 2921,-12 1-1957,0 2 2184,-15 9-1394,6 4 1501,-6 8-17,6 0 44,5-5-5,-6 7-5,13-7-29,-9 6 17,9 0 6,-2 2 6,-1 3-203,2-1 242,7-9 1380,5-2-1347,4-5 22,0 2-21,1-1 2155,0 4-2099,1-1 3081,-1 8-3194,-6 8 1,-6 12-2661,3-8 2654,-5 8-2279,11-17 2476,0-4-213,5-7 61,3-7 23,1 2-6,0-3 2094,2 4-2027,2-3 3142,4 3-2919,0-2 451,8 3-774,5 5-3219,13 3 3236,1 1-35,1-5-2178,-2-3 2470,12-5-296,-13-1 16,8-3-23,-22-3-5,-2 0 2274,10 0-2229,-6-1 5,27 1-44,-12-1-6,3 0 0,-15 0 11,-9 0 23,1-2-12,0 1-22,7-4 45,-6 2 33,6-3-38,0-3-29,14-8-2257,-1-1 2302,-1-4-62,-15 8-27,-10 2 27,-2 0 2274,3-5-2273,1-6-2280,3-7 2262,-6 1 1863,0 0-1896,0-7 0,-5 17 6,2-5 10,-4 15 29,-2 2-90,1-3 1,-1 1 3277,0-1-3183,0-2 594,-1 4-594,-2-9-56,-6-17 51,0-4-1628,2 11 1,-1-2 1538,0 5 1,0-1-1058,-2-1 1,0 1 1078,-6-12 72,1 10 6,9 16 6,2 6-1,0-2 2320,1-1-2320,-1-3 3271,-3-9-3143,0-4-139,-2 1-240,-1-1-483,1 9 186,1 2-991,-1 2-1743,5-2 2457,0-4 1,3 6 0,1 1 0</inkml:trace>
  <inkml:trace contextRef="#ctx0" brushRef="#br0" timeOffset="37835">14175 16461 10508,'29'-39'546,"0"-1"0,0 1 0,0 0 0,0-1 0,-2 1 0,4 0-278,-5 7 0,3 0 0,2-1 0,-1 0 0,-2 1-75,2-1 0,-1 1 0,0 0 0,1-2 141,1-2 1,1-1-1,1-2 1,-1 1 0,-2 3-327,0 0 0,-1 2 1,0 0-1,0-2 208,-2 4 1,1-3 0,-1 1 0,1 0-1,-3 3-214,9-9 0,-2 3 0,0-1-2,-8 9 0,0 0 0,1 0 0,0-2 266,-1 0 0,2-2 1,0-1-1,-1 0 1,-1 2-269,1 0 1,-2 1-1,0-1 1,0-1-23,1-1 1,2-2-1,-1 0 1,0 0-1,-2 4 18,5-7 1,-2 4 0,0 0-23,1-2 0,1-1 0,-3 5-20,-2 6 0,-3 3-142,4-5 106,-6 10 50,7-9 960,-7 9-937,-2 1 3287,-7 9-3171,-3 1-94,-5 6 0,-1 1-185,8-14-386,-2 3-2717,3-4 1850,-5-2 609,-7 12 247,-6-5 179,-9 7 67,-27 2 285,5 1 34,1 0 1,-3 0-26,3 4 1,-1 2 16,6-1 1,-1 0 0,-1 3-354,-6 4 0,-2 3 0,5-2 364,3-2 0,5 1 104,-1 4 0,14-5-62,38-15-110,16-4 0,12-3 0,-2 0-52,-1-1 0,2-1 97,-11 3 1,3-1 0,0 0 0,-6 2-1,-1 0 1,-5 2-2585,4-3 3714,-9 26-1084,-7 11 1,-2 6-209,-1-3 1,-1 5-906,-3 6 1,-1 6 0,-2-6 545,-3-10 1,-1-2 0,-1 8 0,1-6 0,1-22 0</inkml:trace>
  <inkml:trace contextRef="#ctx0" brushRef="#br0" timeOffset="63228">28693 11420 21629,'-9'23'416,"1"1"1,-3 1 0,-1 0-300,-1-2 1,-4 2-16,-1 1 0,-5 5 0,-1 1 1,-1 0-61,-2 3 0,-1-1 0,-1 2 0,-2 2-589,3-5 1,-1 3 0,-2 0 0,0 1 0,0 0 0,1-3 376,-2 3 1,0-1 0,0-1 0,-1 0 0,0 0 177,2-2 0,-1 0 1,-1 1-1,0-2 1,2 0-1,2-4-359,1 1 0,1-4 1,1 1-1,-2 0 367,-2 0 1,-1 2 0,-1-1 0,1 0 0,2-4-152,1-1 0,2-2 0,-3 1 142,-12 6 1,-2 1 0,2-3-702,2-2 1,2-1 681,7-5 1,0-1 0,0 1-140,-11 6 0,2-2 145,7-2 1,1 0 678,-4 1 1,3-1-679,-4 1 134,6-2 1,-1 0-231,-5 1 1109,-3 4 0,-1 0-1075,6-5 1705,10-5 0,1 0-1578,-4 0-3337,-14 9 2888,0 1-748,13-6 0,0-1 1126,-14 9-1334,8-7 1351,23-12-6,4-4-213,-1-2 1729,6 0-1595,-5 0-280,7 0-436,-1 0 2977,5-11-2299,0 0-635,9-23 458,0 4 0,0 0 249,2-8-75,-1 7 0,-2 5-2205,-8 17 2275,0-2-219,-4 9-61,0 2 200,0 6 119,-5 17 16,-3 6-727,1-3 0,0 1 874,-6 16 5,0-2 274,7-16 1064,1-13-935,5-8-459,2-3 22,11-2-67,2-2-50,32-4 50,-7-3 1467,2 1-1523,-15 1-34,-18 2-16,-3 2 2200,-3 1-2217,-2 2-633,-1 1 672,0 3 3304,-12 23-2909,-3 13-3584,-2 5 3497,5-5-83,10-24-29,8-6-67,4-4 39,34 8-90,-13-6-258,-6 0 0,1-2-3069,19 0 2591,-14-2 0,2-1 1,-21-2-1</inkml:trace>
  <inkml:trace contextRef="#ctx0" brushRef="#br0" timeOffset="105223">21325 10044 12382,'-6'-48'1092,"1"0"0,-1 9 0,3 16-2185,9 46 1,5 30 0,3 3 904,-1-14 1,2 3-1,0 3 1,1 1-1,0 2 122,-4-7 1,0 2 0,1 1 0,-1 2 0,1-1 0,0 1 0,1 0 144,-1-4 0,2 2 0,1 1 0,-1-1 1,1 0-1,-1-2 0,0-2 0,-2-2-150,1 3 0,-1-3 0,-1-2 0,0-1 0,1 1 87,2 9 1,0 2 0,0-4 0,-4-8-266,-2-7 1,-1-5 293,5 10 1344,-12-32-1192,0-2 1421,-1-2-1696,-17-18-12,-10-6 51,4 1 0,-4-6 0,1 1 438,-3-2 0,0-1-426,3 4 1,0-1 0,4 4-41,-9-11-90,12 17 1860,15 14-2128,1 4 65,3 24 357,7 5 1,4 4-1135,-2 1 0,2 1 1139,4 8 1,2-3 3,4 2 78,-10-20 303,-5-17 568,3-25 0,0-13-972,1-5 0,1-3 13,-1 3 0,0-2 1,0 2 6,0-11 0,0 5-908,-7 15 1,4 4 904,18 5 0,1 5 0,-13 7 0,11-1 0,-1 1 0</inkml:trace>
  <inkml:trace contextRef="#ctx0" brushRef="#br0" timeOffset="124938">22060 13796 15468,'34'2'1103,"-4"-1"1,2-1-785,-6-1 0,2 0-101,14 0 1,4-1-1858,-2 1 1,1-1 617,1 1 1,4 0 1069,-9 2 0,5 1 0,1 0 0,-2 0-291,3 1 1,0 1-1,3 0 290,-6 0 0,4-1 0,1 1 1,1 1-1,-4-1-52,3 2 1,-3 0 0,0 1-1,1-1 70,-8-1 0,1 0 0,0 0 0,0 0 1,-2 1-101,2-1 1,0 1 0,-2-1 0,-1 0 46,3 1 0,-2 0 0,-2-1 15,10-1 0,-4-1-34,-8-1 1,-2 0 711,-5 0 1,-2 0-758,3 2 1,-1 2 69,-4 2 1,1 0-13,7-1 1,3 0 0,-3 0-6,1 1 1,-1 0 149,10-2 0,-4-1-146,-13-3 2262,-3 0-2251,24 2-17,-17-1 8,0 0 1,1 0 47,7-1 95,-5-1 0,1 0-222,14 0 167,3-1 223,-15 0-297,-21 0-22,5 0-3277,-13 0 0,2 13 2457,-2-1 1,-3 4 0,-1-7 0</inkml:trace>
  <inkml:trace contextRef="#ctx0" brushRef="#br0" timeOffset="209800">25857 8717 7119,'-9'-45'788,"0"0"1,0 0-1,-3 15 1,-5 12-705,-11 20 0,-7 15 0,3 9 4,12 3 1,3 10 0,2 6 0,1 4 0,1-2-1,-2-3 176,-3 1 1,0-2-1,1 0 1,0 1-1,1 3-232,3-2 1,1 3 0,0 3 0,1 0 0,1-2 0,2-4 0,0-5 19,0 8 0,2-6 1,-1 2-45,0 0 0,1 3 1,-2-1-1,2-3-123,-1-3 1,1-4-1,-2 3 116,0 3 1,-1 3-1,-1 1 1,1-3-2,-1 2 0,0-2 0,-2 2-91,2-6 0,-2 1 0,1-1 0,0-5 91,0 8 0,-3-16-246,-28-43-67,23-14 293,2-12 0,3-2 658,6 18 1,2 2-639,1 0 0,-1-1 1004,0-5 0,0-3-652,-1-4 1,0 0-208,2 6 1,0 3-874,-6-14 1893,18 88-941,0-12 0,2 5-66,1-3 0,2 5 0,1 0 0,-1-4-509,4 6 0,2-2 463,-3-7 0,2 1 0,1-10 403,12-11-78,0-13 0,5-6-391,-4-7 1,0-4 0,2-1-127,6-4 0,1-1 0,-1-2-557,0-5 0,-2-3 0,-3 2-1002,4-5 1,-6 2 982,-11 10 1,-5 4-1,-7 5 1,-5 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43:32.245"/>
    </inkml:context>
    <inkml:brush xml:id="br0">
      <inkml:brushProperty name="width" value="0.09071" units="cm"/>
      <inkml:brushProperty name="height" value="0.09071" units="cm"/>
      <inkml:brushProperty name="color" value="#FF0000"/>
    </inkml:brush>
  </inkml:definitions>
  <inkml:trace contextRef="#ctx0" brushRef="#br0">29370 10604 18022,'-40'27'373,"-1"0"0,4-1 0,-4 5 0,-1 0 1,4 0-277,2-1 0,3 0 0,-5 3-235,5-4 1,-4 4-1,-1 2 1,-2 0-1,3-2 1,4-2 176,1-2 0,5-2 0,-2 0 0,-3 4-422,3-3 1,-4 4-1,-1 2 1,-3 1-1,1 1 1,0-1-1,2 0 1,2-3 396,0 2 0,3-2 0,0-1 0,1 1 0,-1 0 0,-1 1-188,-2 0 1,-2 1 0,0 1 0,-1 0 0,1 0 0,1-1 0,2-1 160,-4 6 1,1 1 0,1-2 0,2-2 0,2-2-595,-5 4 1,2-4-1,1-1 607,4-4 0,1-3 0,0 0-386,-13 8 1,4-6 503,6-10 22,-1-3-90,27-15 909,1 0-971,2-5 1406,-1-10-1573,1-16 2447,5-9-2262,0-3-12,7-3-117,-6 20-202,3-13 29,-7 14-102,1-2-33,-3 8-119,0 10-167,-9 7-1747,5 23 2721,-1 9 1,1 5 19,2-3 1,1 3 7,-2 2 1,1 4 0,0-7 348,4 12 18,18-19 1,7-8-1180,20-22 527,-2 0 0,3-1 616,-13 0 1,0-1-1082,13-1 0,-1 0 888,-16 3 1,0-1-2063,6-4 1,-5-1 818,-13 0 1,-7-1 0,-12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16:33.846"/>
    </inkml:context>
    <inkml:brush xml:id="br0">
      <inkml:brushProperty name="width" value="0.09071" units="cm"/>
      <inkml:brushProperty name="height" value="0.09071" units="cm"/>
      <inkml:brushProperty name="color" value="#FF0000"/>
    </inkml:brush>
  </inkml:definitions>
  <inkml:trace contextRef="#ctx0" brushRef="#br0">2052 4955 20319,'-7'41'655,"3"-4"0,-2 11 1,1 6-1,-1 0 0,1-6-1429,0-6 1,1-3-1,1 0 1,-2 5 784,1 0 0,-1 5 0,0 3 0,1-1 1,-1-1-1,2-5-658,-1 5 1,1-3-1,1-3 1,-1-2-447,1-2 1,-1-2 0,0-1 436,-1 15 1,-1-5-1,-1-1 1,1-41 0</inkml:trace>
  <inkml:trace contextRef="#ctx0" brushRef="#br0" timeOffset="8899">23774 3228 17260,'-23'19'243,"0"0"1,-8 9 0,-4 5 0,1 1-170,3-3 1,1 1 0,-2 4-593,1-2 1,-2 4 0,-1 2 0,0-1 0,3-1 538,1-2 0,3-1 0,-1 0 0,-1 2-14,0 1 1,-1 2 0,-1 1 0,2-1 0,3-5-30,-1-1 1,3-3 0,-2 1 47,-4 4 1,-3 3-1,0-1 1,1-3-3,0-2 1,0-3 0,0 1-17,5-4 0,-1 1 1,-1-1-1,2 0 12,-5 3 1,1-1 0,2-5-865,0 1 1,2-12-82,-17-37-454,33-1 1,3-5 1103,-2-16 1,0-4-244,2 4 1,0 1 730,1 11 0,0 3-437,-5-14-78,10 75 741,8 10 1,4 10 0,-2 0-187,-5-8 1,-1-2 0,0 3 17,1-2 1,1 4 0,-2-3 0,-1-7 39,-3-5 0,0-8 1204,0-7-1515,17-26-40,15-10-27,7 0 693,7-2-1719,-15 11 1,4 0 0,-1 1-547,13-5 1,-1 2 1169,-11 3 1,2 0 0,-5 2 0,0 0 0,-6 2 0,-6 3 0</inkml:trace>
  <inkml:trace contextRef="#ctx0" brushRef="#br0" timeOffset="12449">18838 7526 14762,'26'2'857,"0"0"0,0 0 0,-2 0-196,12 0-159,3 0 1,10 1-1,-3 0-446,-7 0 0,3-1-18,-3 1 0,8 0 0,2 1 0,0-1 1,-5 0 7,2 0 1,-3-1 0,5 1-594,-7-2 1,4 1 0,3-1 0,1 1 0,0 0 0,-1 0 420,-4 0 1,-1 0 0,1 1 0,-1-1 0,1 1 0,1 0 124,-2-1 0,1 1 0,1-1 1,-1 1-1,1 0 0,-1 0 0,-2 0-61,3 0 0,-2 1 0,0 0 0,-1 0 0,-1 0 0,0 0 60,2 0 1,-1 1 0,-1 0 0,1 0 0,0-1-388,2 1 1,1 0 0,0-1-1,-1 1 1,-1-1 372,4 1 1,-2 0 0,0 0-1,2 0-265,-1-1 0,2 1 0,0-1 0,-1 0 0,-4 0 262,4 0 1,-4 0-1,0-1 381,2 0 0,0-1 0,-4 0-427,-1 0 1,-1-1-59,-3 1 0,3 1 0,1-1-36,-2 0 0,0 1 0,2-1 292,8 1 1,3 0 0,-1 0-203,-1 0 0,-1 0 0,-1-1 48,-9 0 1,-2 0-1,2 0 11,2-1 0,3 0 1,0 0-1,0-1 11,-1 1 1,-1-1-1,1 0 1,2 1-2,-3-1 0,2 0 0,1 0 0,0 0 0,0 0-2,3 0 1,0 0 0,0 0 0,0 0 0,0 0-292,0 0 1,1 0-1,-1 0 1,0 0-1,-1 0 291,4 0 1,-2 0 0,0 0 0,0 0-76,-7 0 1,2 0 0,-1 0 0,-2 0-1,-3 0 77,1 0 0,-4 0 0,2 0 421,14 0 0,3 0 0,-8 0-421,-12 0 0,0 0 0,10 0 0,7 0 0,-5 0-3,-5 0 1,0 0 3,-3 0 1,2 0 0,-3 0-2,1-1 0,-2 1 947,-3 0 0,0-1-922,8 0 1,0-1 16,-5-1 0,2 0 25,-1 0 0,1 0 0,0-1-42,13-1 1,-1 0 16,-12 2 1,0 0 0,-1 0-43,8 0 0,0 0 604,-1 1 1,2 1-547,-7 1 0,2-1 0,1 1 0,2 0 0,0 1 0,4-2-375,-9 1 0,3-1 0,1-1 0,2 1 0,0 0 341,-1 0 0,0 0 0,2 0 1,0 1-1,0-1 0,1 1-273,0 0 0,1 1 0,0 0 0,0 0 0,1 0 0,-1 0 254,2 1 1,1-1-1,0 1 1,-1 0 0,0 0-1,-1 0 3,-4 1 1,-1 1-1,-1 0 1,0 0-1,1 0 1,0 0 36,5 0 1,0 0 0,2 1 0,-2 0-1,-2-1 1,-3 0-283,-1 0 0,-3-1 1,0 1-1,4-1 342,1 0 1,5 0-1,3 0 1,-1 0-1,-2-1 1,-6 0 123,7-1 1,-6-1 0,2 0-193,-4 0 1,1 0 0,0-1 0,-4 1 275,0-2 1,-3 0 0,-3 0-267,-4-1 1,-3-1 731,3 1 0,1 0-732,0 1 1,0-1 1049,3 2 1,1-1-1031,-3 1 0,3 1 0,4-1-24,6 1 1,5 0-1,1 0 1,-2 0 38,-7 1 1,0-1-1,0 0 1,1 0-34,0 1 0,2-2 1,1 1-1,-1 1 1,-1 0-476,4 1 0,-2 0 1,-1 1-1,-3 0 426,-2 0 0,-2-1 0,0 1 2,9 2 0,1 0 0,-6 1 3,-10 0 1,0-1 18,0 0 0,4 0 1,-2-1 42,3 1 0,1-1 67,-4-1 1,3 0 0,-5-1 2441,12-1-2453,-14-2-123,-23 0 45,-5-1-930,-1-1-2392,-4-13 2457,-1 3 1,0-3 0,1 8 0</inkml:trace>
  <inkml:trace contextRef="#ctx0" brushRef="#br0" timeOffset="17278">20839 9122 16577,'-41'14'49,"-1"1"1,1-1-1,0 0 1,5-2-1,3-2 1,-4 3-10,1 1 0,-5 2 0,-2 1 0,-2 2 1,1-2-1,2 0-696,-5 1 1,1-1-1,0 0 1,0 0 0,1 0 191,2-1 1,-1 0 0,2 0 0,-1 0 0,1-1 519,-2 2 0,-1 1 0,1 0 0,5-6 0,9-7-2013,-8-19 1430,40-9 1,12-5 185,7-2 0,7-2 1,2-1 152,-3 4 0,3-1 1,-1 0-1,-1 3 188,-2 1 0,-1 3 0,0 0 0,14-12 0,-8 6 1573,-16 11-755,-1-5 1859,-9 9-2795,1 0-212,-7 12 543,-24 30-9,9-11 1,-5 3-173,-4 3 0,-7 4 0,-1 1 0,1-2 14,-2 0 1,1-1 0,-1-1-44,-6 6 1,-2 1 0,3-4-1,-2-2 0,6-5 210,8 2 828,33-4-1041,29-9 0,14-3-820,-13 1 1,2 1 0,2 0 0,-3-1 409,4 0 0,-1-1 1,-1 1-1,0 2 1,-1 1-1,-11-2 0,-13-2 1</inkml:trace>
  <inkml:trace contextRef="#ctx0" brushRef="#br0" timeOffset="20097">24433 11125 17787,'-28'-10'241,"-5"6"12,6 14 1,-5 8 0,-2 1-78,-1 0 1,-3 1 0,-2 1 0,0 0-570,2 0 0,-2 1 0,-1 1 0,0-1 0,1 1 409,2-2 1,1 0 0,-1 0 0,1 1 0,0 0-246,-2 2 1,0 1 0,0 1 0,0 0 0,2 0 239,0 1 0,2 1 0,-1 0 0,1 0 1,0 0-11,1-1 0,0 0 0,0 0 0,1 0 0,0 0-354,0 0 0,-1 2 0,1-1 0,2 0 0,2-3 310,-6 6 0,3-2 0,4-4 18,2-2 0,3-4 42,-9 11-118,35-34-303,10-14 1,3-5-40,1-3 1,0-5-123,-1-4 1,2-6 0,-1-3-1,-2 1 423,-6 4 1,-1 0 0,-2 0 0,0 0-300,0 0 0,0-1 1,-2 2-1,-5 4-91,-9-14 0,-8 19 465,-13 47 405,13 22 1,7 12-410,6-11 0,2 2 0,1 0 231,-1 0 1,0 1 0,-1 1-98,-1 3 1,0 0-1,-1-5-32,-1-9 0,0-4 1179,-3 0 0,2-5-482,7-14-846,25-8 8,5-3 0,7 0 0,0 0-3,5 0 0,2 0-352,1 0 0,2 0 1,-3 2 429,-7 0 0,-3 1-1517,-2 1 1,-1 1 1551,-2 2 0,-3 1 0,2-1 0,-5 1 0</inkml:trace>
  <inkml:trace contextRef="#ctx0" brushRef="#br0" timeOffset="31315">3008 7800 21573,'-34'-22'2381,"-7"-5"-2023,18 16-274,-7-4-51,4 3 1,-1 1-45,-18-8-1628,12 7 1,-3 1 918,-10 2 1,-1 3-53,2 1 1,0 3 737,7 2 0,-2 3 1,3 0-785,-6 1 1,3 4 710,-6 8 1,4 2 86,18-6 1,1 1 13,-4 3 1,0 1 732,6 0 1,1 0-815,-6 5 1,1 1 38,0 2 1,1-1 1164,2-1 0,3-1-1167,-5 12 16,3 2 49,5-8 0,-3 3 0,1 0-29,-4 7 0,1 1-772,2-5 0,-1 3 0,4-4 707,4-1 1,4-3 21,1 20 57,7-11 0,0-1 5,4 9 1,2 2-9,-1-16 0,0 0 1,1 5 0,2 4 1,-1-6-2,0-8 0,1-3 3,9 18 0,-3-17 0,2 0 6,11 16 2,-1-5 1,3 1-1,0-6 0,1-1-2,6 3 0,4-3-5,-9-11 1,1-3 0,0-1-914,14 2 1,1-3 639,-1-4 0,-3-1 148,-13-5 1,-3 0 33,13-1 1415,-23-3-1398,-2 0 2156,-3 0-2408,-1 0 225,-4 0-701,21 0 17,21 3 772,-17-3 1,1 0 8,-4 2 1,-1-1 425,13-1-479,-26 0-50,1 0 100,-7 0 0,7 2 6,-5-2-16,-2 3 3292,-4-3-3110,-4 1 75,-1 0-84,-2 0-50,-22 2 1,-8 0-74,3-1-34,-7 0 0,-2 0 11,-10-2 22,10-1-1665,6-1 0,1 0 1643,-4-3 53,3-2 1,-1-2-23,2-3 0,0-3-32,-14-2 1,-2-2-9,13 1 0,-1-2 0,1-1-724,1 1 1,0-1 0,3 1 721,-5-4 0,4 1 2,6 1 1,6 3 2240,5 4-2209,-1-7-34,3 5 11,-9-23 34,6 6-40,1 3 1,0-3 83,3 7 1,1 0-93,-2-8 0,2 0 3279,-3-13-3218,8 23 0,0 0-58,0-11 0,-1-12-1639,4 19 1,1 1 1538,-1 0 1,0 1-1075,1-1 1,2 1 1083,7 2 1,4 1-1478,12-16 1569,-3 14 1,4 1-519,5-1 1,1 1 520,3-2 1,-1-2-8,-8 7 0,-1-2 1,0 1-95,8-8 1,-3 1 585,-8 6 1,-2 1-542,0 1 1,-2 3 1511,2-1-1489,1-1 0,2-1 2297,6-4-2255,-9 7 0,0 0-138,10-8-114,-5 8 0,3 0-977,-1 1 0,2 0 1195,12-4 0,3 0-741,-3 4 0,-1 2 758,-10 5 0,-2 1-17,-1 2 1,-3 0-48,-6 3 1331,6 2-1690,0 4 191,11 11 146,1 7-205,-7 6 0,-2 1 2422,2 3-2215,-4 0 0,-3-2 43,-11-11 38,4 5 0,-6-12 23,-3-5-17,-1 0-45,-1-3-89,-2-1-219,0 8-145,-1-4 3774,0 4-2835,0-6 438,0-2-706,-4-6-686,-1-6 536,-9-11-3258,-10-7 2999,-6 4 141,3 7-6,4 9 17,4 8 45,6 0 0,-13-1 390,4-1-351,-11-3 3276,-3-2-3144,5 0-115,-16-6 34,15 5-40,-12-4 0,18 5-11,6 1 0,2 3-3277,-1 0 3095,-14 2 25,-7 2 118,-7 8-1098,18 0 0,-1 2 1086,4 2 1,2 2-717,-2 1 0,1 0 809,1 2 0,2-2 491,-1 3-533,-2 2 6,17-13 0,-5 5 83,-2 3-83,-1 1 1817,-8 7-1756,-4 7-61,-1 2 1473,3-2-1479,4-2 6,4-8 11,-4 8 44,-1 2 62,-6 10-78,4-4-848,9-13 0,1 0 848,-2 5-1770,3 3 1753,6 1-1195,1 4 1156,2 13 707,0 1-696,4-15 935,1-1-929,0-16 2080,0 20-2007,-1 3 2913,1 6-2936,-1-9 1325,1-18-1241,0-4-22,0-4 84,0 7-146,0-2 33,0 14-33,0-2-45,0 7 236,6 13 33,4 0-1900,0-17 0,1 2 1659,6 3 0,1-1 14,1-3 1,2-1-663,4 4 1,1-2 636,-6-12 0,-1-2-893,0 1 1,1-1 1060,14 11-135,-10-8 93,-2-5 0,-1-1 1750,6 4-1820,-5-5 0,3 1-451,-1 0 1,2 0 707,1 0 1,1 0-102,9 4 1,0 0-241,7 2 34,-19-10 0,-3-1-29,-2-3 57,1-1-1,11 2 2280,0 0-2301,6 0 3236,-7-3-3782,-8-1-2771,2 1 0,9-1 2457,-4 0 1,-5-3 0,-15-2 0</inkml:trace>
  <inkml:trace contextRef="#ctx0" brushRef="#br0" timeOffset="35684">4556 9483 16560,'34'-15'422,"0"0"0,5 0 0,-4 3-226,0 4 11,-6 5 0,9 1 1,6 0-1,2 0 1,-2 0-864,0 0 1,1-1-1,0 1 1,2-1 0,3 0 637,-7 1 1,1-1-1,2 0 1,1 0-1,1 0 1,0 0-1,0 0 1,-2 0-135,0 0 0,0 0 1,-1 0-1,1-1 1,-1 1-1,0 0 0,0-1 1,-2 1 167,3 0 1,0-1 0,-2 1 0,0-1 0,1 1 0,0-1-1,1 1-175,-3 0 1,2-1 0,-1 1 0,1 0 0,0 0 0,0 0 0,0 0 0,-1 1 176,5-1 1,0 1-1,-1 0 1,1 0-1,-1 0 1,0 0-1,-1 0-155,-1 0 1,0 0 0,-1 1 0,0-1 0,0 0 0,-2 1 0,0 0 178,8-1 1,-1 0 0,-1 1-1,-2 0 1,-3-1 102,8 1 1,-3-1 0,-3 0-113,-9-1 1,-1-1 0,-3 1-34,6-2 0,-3 0-82,-7 1 1,-3 0 1017,-7 2-969,-18 2 1432,-1 0-1449,4 0 55,9 0-604,1 1-1177,1 2-1501,2 7 2457,-8-2 1,2 1 0,-7-6 0</inkml:trace>
  <inkml:trace contextRef="#ctx0" brushRef="#br0" timeOffset="36967">11236 9475 16712,'49'-3'470,"0"1"1,-10 0-1,4 0 1,1-1-1,-3 1-170,1 0 1,-1 0 0,4 0-546,-7 0 1,4 0 0,2 1-1,-1-1 1,-3 1 309,0-1 1,-4 1 0,2 0 0,2 0 24,7 0 1,2 0 0,2 1 0,1 0 0,-1 0-3,-3-1 1,1 1-1,-1 0 1,0 0-1,1 0-280,-8 0 0,-1 0 0,1 0 0,1 0 0,0 0 0,2 0 261,-2 0 0,1 0 1,2 0-1,0-1 1,1 1-1,-1 0 0,0-1 1,-1 0-270,4 0 1,-1-1-1,0 0 1,0-1-1,0 1 1,0-1-1,1 1 235,-5 0 0,2 0 0,-1 0 0,1 0 0,0 0 0,-1 0 0,0-1 0,0 0-265,4 0 1,0 0 0,0-1-1,0 0 1,-2 0 0,-2 0-1,-2 0 235,9-1 1,-3 0 0,-2 0 0,-2 0 153,8 0 1,-2 1 0,-6 0-160,-2 0 0,-4 1-367,-1 1 0,-9 1 333,-17 1-3243,3 0 2971,-27 10 1,9-7 0,-11 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44:02.543"/>
    </inkml:context>
    <inkml:brush xml:id="br0">
      <inkml:brushProperty name="width" value="0.09071" units="cm"/>
      <inkml:brushProperty name="height" value="0.09071" units="cm"/>
      <inkml:brushProperty name="color" value="#FF0000"/>
    </inkml:brush>
  </inkml:definitions>
  <inkml:trace contextRef="#ctx0" brushRef="#br0">17428 7911 21825,'45'-6'463,"-1"0"1,-5 1 0,1 1-1,0 1-170,-3 1 0,0 1 1,0-1-149,2 1 1,1 0-1,-1-1-26,2 2 1,1-1 0,0 1 57,6 0 1,1 0-1,1 0-92,-10 0 1,-1-1-1,2 1 1,4 1-555,-6-1 1,3 1 0,2-1 0,1 1 0,2 0 0,0 0 0,1-1 482,-4 0 0,1 1 1,1-1-1,1 0 0,0 0 1,1 0-1,0 0 0,0 0 1,1-1-132,-2 1 0,0 0 0,1-1 0,-1 0 1,2 1-1,-1-1 0,1 0 0,1 1 0,0-1 1,0 1 124,-4-1 0,1 1 1,1 0-1,0-1 1,1 1-1,-1 0 0,1 0 1,-1-1-1,1 1 1,-1 0-1,-1-1 0,-1 1-160,5-1 0,-1 0 1,0 0-1,0 0 0,-1 0 1,0 0-1,0 0 1,-1 0-1,1 0 0,-1 0 156,-1 1 1,-1 0-1,1 0 1,-1 0-1,0 0 1,0 1 0,0-1-1,-1 0 1,-1 0-1,0 0-126,5 1 1,-1-1 0,0 0 0,-1 0 0,-1 0 0,0 0 0,0 1 0,-1-1 127,1 0 0,0 0 1,-1 1-1,0-1 1,-1 0-1,0 0 0,0 1-5,2-1 0,-1 0 0,1 0 0,-2 0 0,0 0 0,-1 0-1,2 0 0,-2 0 0,0 0 0,1 0 0,0 0-3,4 0 1,1 0 0,0 0 0,-1 0 0,0 0 0,-6 0 1,0 0 0,-1 0 0,0 0 0,2 0 202,6 0 1,1 0 0,1 0 0,-1 0 0,-3 0-202,-2 0 0,-2 0 0,-1 0 0,1 0 8,5-1 1,0 1-1,1 0 1,0 1-3,-5-1 1,0 1 0,1 0 0,0 1-1,1 0-18,-4 0 1,0 0 0,1 1 0,0 0 0,2 0 0,0 1 9,1-1 0,1 1 1,2-1-1,1 1 1,-2 0-1,-2 0 1,-2 1 289,3-1 0,-3 1 1,-2 0-1,0 0 0,-1 0-288,6 1 0,-1 0 0,-2 0 0,-5-2 0,4 1 0,-1-2-370,1-1 1,6 0 0,1-1 0,-6 0 369,-10 0 0,-3 0 0,4-1 295,5 1 1,7-1 0,2 0 0,-2 1-1,-7-1-292,7 1 0,-2 0-1,-5 0 1,4 0 0,1 1 0,-2-1-1,4 2 0,-1-1 0,1 1 492,-7-1 1,2 0 0,-1 0 0,-1 0-488,5 0 1,-2 0-1,-4-1-1045,3 0 1,-4 0 1034,0-1 0,-1 0 0,4 0 1,-2 0 2,-4 0 0,-1 0-54,2 0 1,-5 0-115,-11 0-1014,-15 0-224,-5 0-1513,-5 0-358,-2 0 2574,-5-1 0,4 1 1,2-1-1</inkml:trace>
  <inkml:trace contextRef="#ctx0" brushRef="#br0" timeOffset="4223">23212 4422 17613,'-25'31'144,"-1"0"0,1-1 0,-1 1 0,2 0 0,0 0 0,-1 0 0,0 5 139,2 0 1,-1 3 0,-1 3 0,1 0 0,-1 0 0,2-2-194,-1 0 1,0-2 0,1 0 0,-1 1 0,-1 4-496,3-6 0,-2 4 0,-1 1 1,0 1-1,-1 0 0,1-1 1,2-1-1,0-4 406,-2 5 0,1-3 0,1-2 0,0 0 1,-1 2-376,0 0 0,-1 1 1,0 1-1,0-1 1,1-3-1,2-3 374,-4 4 0,2-4 0,-1-1 80,-2 7 1,-1-1-1,6-23-810,6-39 0,6-17 660,4-6 0,2-4-362,-1 7 0,-1-3 0,1 4 429,2-7 0,0 8 557,-5-3-621,7 31 212,0 16-280,1 11 301,0 14 1,0 10-1,0 0 45,0 0 0,-1-1 0,2 2 401,1 8 0,1 1 1,11-9-184,11-11 1,9-8-1,4-8-1249,5-13 1,6-10 0,1-4 0,-3 0-1,-9 4 1,-2 0 0,-1-2 0,2 0 388,10-6 1,3-3 0,-5 2-1,-12 4 1,-11 2 0,1-2 0</inkml:trace>
  <inkml:trace contextRef="#ctx0" brushRef="#br0" timeOffset="6034">9538 8063 19216,'49'1'204,"-1"0"1,1 0 0,0 0 0,-1 0-1,1 0 1,-1 0 0,-3 0 0,0 0 0,1 0-1,0 1 1,2-1 0,1 1 0,1-1 0,2 1-1,2 0 1,1 0-378,-13 0 1,1-1-1,2 1 1,2 0-1,0 0 1,2 0-1,1 0 1,0 0-1,0 0 1,1 1-1,0-1 1,1 0 0,-1 0-1,-1 1 1,0-1-1,0 0 1,-2 0-1,0 1 1,-2-1 69,5 1 1,-1-1-1,0 1 1,0 0-1,-1-1 1,0 1-1,-1 0 1,0-1-1,0 1 1,-1 0-1,1 0 1,0-1-1,-1 1 1,1 0-1,-1 0 137,3 0 0,1 0 0,0 0 0,0 0 0,1-1 0,-1 1 1,0 0-1,-1 0 0,0 0 0,-2 0 0,-2 0 0,-1 0 1,-2 0-1,-2 0-26,13 1 1,-3 1 0,-2-1 0,-2 1 0,-3-1 0,-3 0-1,-3-1 146,10 2 1,-6-1-1,3 0-148,-7 0 1,3 0 0,1 1 0,0-1 0,-3 0-461,-1 0 1,-1-1 0,0 1-1,0-1 412,8 2 0,1 0 0,-1 0 0,-5 0-922,9-1 1,-8 0 963,4 6 0,-41-9 0,-15 2 0</inkml:trace>
  <inkml:trace contextRef="#ctx0" brushRef="#br0" timeOffset="28083">27735 8550 16941,'-14'42'302,"1"0"1,1-8-1,-2 6 1,-2 3-1,1-1 1,1-3-138,0-1 0,1-4 1,0 1-1,-3 6-410,2-6 0,-2 4 0,-1 2 0,-1 3 0,0-1 0,0 1 0,1-2 0,0-3 329,-2 4 0,1-3 0,1 0 0,-1-1 0,0 2 0,-1 2-252,1-1 1,-1 2 0,0 2-1,-1 0 1,1 0 0,0-1-1,1-2 1,1-3 168,-2 5 0,2-4 0,0-1 0,0 0 1,0 1 61,-1 4 1,-1 1 0,1 1 0,1-4 0,1-5-50,1-4 1,1-5 0,-1 2-13,-4 6 0,-2 0 0,2-2-2,0-1 0,1-3-25,-1 6 0,4-17-485,11-46 0,2-13 993,-8-7-627,7 9 1,0-5-1,-2 2-13,-5-2 0,-2 2 134,1 8 1,0-1 0,0 1 1076,-3-3 0,1 1-1004,0 3 1,1 4 898,1 8-1465,6 15 298,2 30 296,1 0 1,1 6 89,0-1 0,0 4 0,1 1-861,1 1 1,1 1-1,0 2 1,-1-1 917,0 4 1,-1 0-1,0 0 1,1-1-303,0-3 1,1-1 0,-1 0-1,0-2 155,-1 4 1,-1-1 0,2-5 1724,9 13-1389,21-56 1,7-13-384,-10 6 0,2-3-34,6-5 0,5-8 0,2 0 1,-7 5-29,0 0 0,-1 0-394,-4 3 1,3-4 0,0 0 0,-4 1-1215,5-10 1,-4 2-1,2 1 1,-3 1 982,-5 1 1,-5 4-1,-8 12 1,-6 5 0</inkml:trace>
  <inkml:trace contextRef="#ctx0" brushRef="#br0" timeOffset="41895">22218 10109 16952,'12'39'655,"0"0"0,0 1 1,0-1-1,-1 8 0,4 1-1311,2-7 1,4 5-1,2 2 1,1 0 0,-3-5 755,-3-7 1,-2-2-1,1-1 1,1 3 73,4 5 1,2 4 0,1 0-1,0 0 1,-1-2-394,1 0 0,0-2 0,1 0 0,0 0 229,-3-4 0,1 0 0,0 1 1,0-1-1,-1-1 144,3 1 0,0 0 0,-1-1 0,-1-1-154,1 5 0,-2 0 0,0-1-454,-3-1 1,0 1-1,-3-2 454,1 11 0,-5-5 426,-5-14 1,-1-4-225,4 15 178,-7-25-637,-4-14 460,-6-1-472,-8-4 1997,-21-13-2030,-6-9-418,16 6 0,-2-4 0,2 1 694,-3-6 1,1 1 25,-3-5 0,4 1 2240,-2-9-2352,20 25-140,1 3-6,6 10-2649,7 26 2899,16 11 0,10 7 4,-4-4 0,4 4 0,0-2 50,-3-4 1,0 0 0,0-2 580,0 2 1,0-2 0,-6-21-1169,-8-46 1,-7-18 571,-2 7 0,-2-2-126,-1 9 0,-1-2 0,-1-1 0,1 3-205,0-13 1,0 7 532,-2 17 0,0 3-3510,-2-6 0,1 13 2457,-2 2 1,2 5 0,1 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45:17.285"/>
    </inkml:context>
    <inkml:brush xml:id="br0">
      <inkml:brushProperty name="width" value="0.09071" units="cm"/>
      <inkml:brushProperty name="height" value="0.09071" units="cm"/>
      <inkml:brushProperty name="color" value="#FF0000"/>
    </inkml:brush>
  </inkml:definitions>
  <inkml:trace contextRef="#ctx0" brushRef="#br0">10606 9357 20375,'-21'-28'438,"1"1"1,1-1 0,5 12-47,14 37-20,4 9 1,0 5-2012,-2 5 1,1 9 1595,0-16 0,0 6 1,1 4-1,0 4 0,1 1 1,-1 1-1,1-1 0,-1-3-82,1 4 1,0-1 0,1-1-1,-1 1 1,0 0 0,0 2-1,0 2 142,-1-6 1,-1 2 0,1 2 0,-1 1 0,0 0 0,0 0 0,0 0 0,1-3 0,-1-1 0,0-4-17,2 8 0,0-2 0,1-2 0,-1-3 0,-1-1 0,-1-2-3,-1 8 1,-1-2 0,-1-5-1,0-10-42,-1-2-52,-1-9 2499,-5-11-2403,-2-11-221,-18-27 0,-5-13 19,8 11 1,-3-4 58,1 1 0,-5-5 0,-1-1 0,3 2-834,-1 1 1,2 1 0,1 2 877,3 4 0,0 0 0,5 4 99,-9-13 274,51 55 15,10 9 0,9 5-177,-9-7 0,3 1 0,1 0-77,-5-3 0,1 1 0,1-1 0,0-1 47,6 4 0,0-3 0,-1-5 173,9 0 0,-3-15-397,-16-16 0,-1-10 0,-3-5-578,-1-3 0,-3-6 1,0-2-1,-2 1-100,-1 3 1,-1 1 0,-1 0 0,-1 0 422,3-8 0,-1 0 1,-3 7-1,-1-3 1,-13 42-1</inkml:trace>
  <inkml:trace contextRef="#ctx0" brushRef="#br0" timeOffset="13213">19375 11899 20722,'0'-10'1221,"2"12"-2860,8 37 1,4 15 1376,-5-21 0,3 2 545,1-1 0,3 6 1,2 3-1,0-1 1,-2-6-243,0-3 0,-1-3 0,2 3-252,3 6 1,4 5 0,1 2 0,-1-1 0,-3-4 213,2 2 1,-3-4 0,0 2-39,0 0 1,0 2-1,-1-1 1,-2-4 34,2 9 0,-4-4-205,-6-9 1,-3-5 81,-3-13-308,-19-16-1000,-18-23 1293,7 2 0,-3-3 0,0-2 187,5 3 1,2-1-1,-1 0-32,-2-2 0,0 1 0,4 1 23,-6-14-174,23 29-51,12 21 264,7 3 27,15 17 0,7 5-47,-2-7 0,2-1-22,-3 0 1,3 1-1,-1-4 400,8 1 0,0-12 356,-7-15 1,0-14-1076,-5-13 0,-1-10 0,-6-4-811,-7 2 1,-5-2 0,-1 1 623,0 2 1,0 2 0,-5 3 0,-5-2 0,-6 13 0,-14 29 0</inkml:trace>
  <inkml:trace contextRef="#ctx0" brushRef="#br0" timeOffset="22701">26726 8564 9778,'0'42'327,"0"0"1,0 0 0,0 0-1,0-1 1,0 4 0,0 2-1,-1 2 1,1 0 0,-2-2-1,0-2 133,-2-2 0,0-2 1,-2-1-1,1 0 0,-1 2 1,0 2-581,0 0 0,1 3 0,-1 2 0,0 1 0,0-1 1,-1 0-1,-1-2 0,-1-2 218,-3 4 0,-1-2 0,-1-2 0,0-1 0,-1 0 0,-1 0-14,1-1 0,-1 0 0,0 0 0,-1-1 0,0-2 0,1-1-821,-3 6 1,0-3-1,0-1 1,0 0 726,-2 0 0,-1 1 0,1-3 1,3-7 210,2-8 1,-1-4-320,-4 1 0,1-11-2123,1-37 1762,-1-5 1,-3-7 21,-2 1 1,-4-4 0,2 1 456,4 6 0,0 1 0,0 1 450,-3-4 0,0 0 1,3 5-345,4 3 1,6 14-193,12 40 0,8 25 0,2-5 136,0-11 1,4 1 99,0 1 0,5 9 1,1 4-1,3 1 0,0-5 1,-1-8 918,5 3 1,2-8 0,7-9-935,-1-13 1,7-5-1,3-6 1,-1-4 0,-5-6-337,4-10 1,-3-10 0,-3-4 0,0-1-456,-6 5 1,0-3-1,-2-1 1,-1 1 0,-2 3-438,5-10 1,-2 2 0,-10 23 272,-10 31 1,-17 11 0,3-5 0</inkml:trace>
  <inkml:trace contextRef="#ctx0" brushRef="#br0" timeOffset="27508">14935 15617 21203,'-3'-27'1698,"-5"-5"-1407,-6 1 0,-7-10 0,-2-4 1,0 3-281,4 6 0,0 1 0,-1-1 1,-1-3-559,1 1 1,-2-3 0,0-1 0,0-1 0,0 0 0,0 3 347,0-2 1,0 0 0,1 2 0,0 0-1,0 3-179,1-2 1,0 2 0,0 2 0,0-1 311,-1 0 0,0-1 0,0 2 0,1 3-457,-2 1 1,2 4 0,0 0 516,-5-5 1,2 2-545,4 6 1,3 2 516,-3-4 963,5 8-1126,5 8 1461,4 8-1612,-2-2 1976,-6-7-2032,1 3-504,-10-1 515,-3 7 246,1 4-111,-12 5-169,7 7-283,0 6 1,0 3 635,1 0-1129,5-3 1,4-2 1095,16-12 2111,0-3-2285,3-2 269,5-1 11,3 0 123,31 0-118,-13-4 73,3 0 1,0-2-163,3-9-179,-6 1 0,0 0 257,3-4-734,5-3 1070,3-2-415,0 2 40,5-3-50,-3 10 229,-7 11 118,-1 9 0,1 4-241,-6-1 0,-2 1 256,5 2 0,-4 2-939,-4 8-2605,-10-2 2900,0-6 1,-2-1 0,-1-8 0</inkml:trace>
  <inkml:trace contextRef="#ctx0" brushRef="#br0" timeOffset="31419">27964 10933 15496,'-30'25'434,"-1"0"1,1 2 0,-3 6-1,-1 0 1,4-2-264,3-3 1,4-2 0,-5 5-59,2-1 0,-4 3 0,-1 3 0,-2 2 1,0-1-1,1 1-582,4-5 1,1 1 0,-1 0 0,0 0 0,0 0 0,1 0 0,0-1 511,-1 1 1,0-1 0,1 0 0,-1-1 0,1 1 0,-2 1-8,-3 4 0,-1 2 1,-1 0-1,1 0 1,1-3-1,3-4-376,0-1 1,2-3-1,1-2 1,1-2 342,-2 3 1,2-2 0,-3 1 1,-7 8 0,-3 1 0,4-5 20,6-6 1,2-3-666,-8 7 0,3-4 847,10-11 1555,13-9-1897,8-6-173,2-5-1170,19-34 674,-9 14 0,1-2-424,2-3 0,-1-1 1020,6-13 1608,-16 28-1563,-4 13-224,-22 32 1,-10 17 388,16-22 1,0 1 753,-5 7 0,-4 2 1,5-3-740,-4 7 1002,16-23-649,15-36 0,6-12-410,-1 7 40,8-18 0,-1 2-39,-5 18 39,8-8 67,-7 13-27,-1 1 184,6-18-90,-11 17-700,2-5-705,0 52 2254,7-3 0,6 3-1375,0-2 0,3 2 1,5-2 391,8-3 0,6-1 0,2-3 0,-7-1 0,-7-1 0,-5-3 0,3-1 0,8-3 0,1 0 0,-1 0 0</inkml:trace>
  <inkml:trace contextRef="#ctx0" brushRef="#br0" timeOffset="36262">17515 16824 8195,'1'-41'546,"1"1"0,0-1 0,-1 0 0,0 3 0,0 1 0,1-2 273,2-7 0,1-4 0,0-1 0,0 2-525,-1 8 0,0 2 1,-1 0-1,1-4-76,1-3 0,1-3 0,0-2 0,0 1 0,-1 4-207,0 1 0,0 3 0,0 0 0,0-4 204,1 2 1,1-4-1,0-2 1,1 0 0,-2 5-1,0 5-193,-1 2 1,-1 5-1,1-7 69,-2 4 0,1-8 0,1-4 0,-1-2 0,0-1 0,0 3 0,-1 5 0,-1 6-91,0-4 0,0 7 0,-1-5 443,1-5 0,0-7 1,-1-1-1,1 4 0,-1 10-412,0 6 0,-1 5 502,0-4 0,0 1-527,0-17 289,0 4-290,-3 4-10,2 0-35,-1-3 1,0-1 17,2 14 0,-1 1-665,1-7 1,0 5 580,0 14-625,0 16 467,0 0-2701,-44 38 2985,11-23 0,-4 0-8,8 0 1,-3 1-1,0-2 16,-3-5 0,-2-2 0,5-3 1985,-12-3-2170,6-1 220,40-5-615,30-12 0,14-4 364,-10 6 1,5-1-35,-3 2 1,5-2 0,2 0 0,-2 1-670,2 2 0,-2 1 0,-1 0 943,-2 0 0,-2 1 1,-3 0-767,1 2 0,-7 3 1056,-5 4-864,-14 17 914,10 26-1485,-2-13 1,4 5 0,-2-3 545,-3 0 1,1-2 0,10 13 0,-5-7 0,-16-24 0</inkml:trace>
  <inkml:trace contextRef="#ctx0" brushRef="#br0" timeOffset="46243">21129 8933 15518,'-1'27'118,"0"0"0,6 3 1,4 8-1,4 5 1,2 4-1,0 2 1,1-1-1,0-2 17,-3-6 1,1 0 0,1 0 0,0 0 0,1 1 0,0 1 0,1 1 0,1 3-389,-3-7 1,2 2 0,0 3 0,1 0 0,0 2 0,1 0 0,0 0 0,0 1 0,0-2 0,-1 0 0,1-2 0,-1-1 0,-1-3 59,5 9 0,-1-2 0,0-1 0,0-2 0,-1 0 0,1-2 0,-1 0 0,1-1 95,0 3 0,1 0 0,0 1 0,-1-3 0,-1-3 1,-1-5-1,-2-7 398,9 7 0,-11-19-783,-27-41 0,-16-19 394,7 18 0,-6-3 1,-1-2-1,-1 0 1,2 1 88,0-2 0,2 1 0,-1 1 0,-2-1-17,-6-2 0,-3-1 0,2 3 1,5 8-83,6 7 1,4 10-412,0 26 499,30 22 0,14 7 115,-9-19 1,4 0 0,3 0 218,7 2 0,4 1 1,3-2-1,3-7-174,2-10 1,3-5 0,2-5 0,-1-1-110,0-2 1,1-2 0,-1-4 0,0-2-90,2-3 0,1-3 0,-2-3 0,-5-3-592,-2-6 1,-6-2 0,-7-2-467,-4-6 1,-15 1 1106,-28-3 0,-10 6 0,-5 7 0,9 13 0,0 0 0</inkml:trace>
  <inkml:trace contextRef="#ctx0" brushRef="#br0" timeOffset="49100">23375 12206 13485,'-39'-16'-62,"1"1"1,2 0 0,5 10 61,11 21 254,-3 6 1,-2 4-1894,2-2 1,-3 4 1647,1 1 1,-4 6 0,0 1 0,4-3 3,3-5 0,3-1 1,0 2 223,-3 4 1,-1 4-1,1 0 1,5-5-202,6 1 0,4-2 12,-3 5 0,5-2-37,10 5 196,7-10-66,10-10 3135,9-2-3050,-10-7-18,1 0-219,-14-5 78,0-1-3344,5 1 3279,-5-2 205,1 0-475,-7-2 184,-1-1 174,1 0-96,-1-5-61,-1 1 28,0-2 3165,0 3-3188,0 3 180,0-8-3088,-1-37 2953,1 14 1,-1-3-1124,1-4 0,-1-2 1120,2 0 1,2 1-650,5 7 0,1 1 649,-2 6 1,2 0-1,4-2 1,1 4 13,2-3 1478,5-2-1522,4 6-73,4 2 89,2 6 1,3 1-40,-1-1 0,1-1 81,1 1 1,-2 1-9,-8 1 0,-4 1-51,-7 1-291,-13 10-2161,0 8-774,-1 18 2457,0-4 1,0 4 0,0-18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46:38.493"/>
    </inkml:context>
    <inkml:brush xml:id="br0">
      <inkml:brushProperty name="width" value="0.09071" units="cm"/>
      <inkml:brushProperty name="height" value="0.09071" units="cm"/>
      <inkml:brushProperty name="color" value="#FF0000"/>
    </inkml:brush>
  </inkml:definitions>
  <inkml:trace contextRef="#ctx0" brushRef="#br0">7130 10632 25320,'46'-16'217,"0"-1"0,0 1 0,-8 3 1,0 1-218,-1 0 0,5-2 0,0 1 0,-3 2 33,9-1 1,-4 2-235,-3 1 1,0 0 202,7-2 1,2 1-144,-16 4 0,1 1 0,1-1 148,4-2 1,1 1 0,3-1-740,0 0 0,4-1 0,-1 0 0,-1 0 730,-8 2 1,-2 1-1,0-1 1,2 0-529,8-1 0,2-1 0,0 0 1,1 1 527,0 1 1,0 0 0,0 0-1,0 1-267,-9 1 0,1 1 1,0 0-1,0-1 1,1 1 270,5-2 0,1 0 0,1-1 1,-1 1-1,-2 1-221,1 1 0,-3 0 0,0 1 0,0-1 221,2 0 1,-1 0 0,-1 0 0,-3 1 126,-3 0 0,-2 1 0,-1 0-116,3 0 0,-1 0 0,1 0-10,1-1 1,0-1 0,0 0 10,8-1 0,0-2-16,-9 3 0,2-1 0,-2-1 604,10-3 0,-3 0-605,-6 2 0,0 0 899,8-1 1,2-1-908,-12 4 0,2 1 0,-4-1-412,-3 2 0,1-1 432,5-1 1,7 0 0,1-2 0,-3 1-3,-1-1 1,-3 0-1,4 0-3,-4 1 1,4 1 0,1-1-1,1 0 1,-4 1-386,3 0 0,-1 0 1,-2 1-1,-1 0 381,5 1 0,-1 1 0,-2 0 2,-4 2 0,-1 0 0,0 0 0,5 1 0,0 1 0,0 0-2,-1-1 0,-1 1 0,2 0 503,7 1 1,2-1 0,-4 1-474,4-1 1,-2 0 8,-13-2 1,1 0-1,-1-1-23,1-1 1,0 0 0,1 0-17,3 1 0,0-1 0,3 1 1,-2-1 1,2 1-1,2 0 1,0 0 1,-5 1 0,0 1 1,1 0-1,0 0 1,0 0-297,0-1 1,1 0 0,0 0 0,-1 0 0,-1 1 307,5-1 0,-1 2 1,-2-1-1,-1-1-305,4 0 1,-3 0-1,7 0 290,-9 1 1,6 1 0,4-1 0,1 1 0,-1 0 0,-4 0 0,-6 0 273,6 0 0,-6 0 0,6 0-274,-7 0 1,8 0 0,4 0 0,0 0 0,-3 1 0,-7-1 0,-10 0 735,-4 2 0,-6-1-734,3 0 1,1-1-3,1 1 0,2-1-34,17 4 1,-1 1 981,-17-3 0,-1 1-948,8 2 0,3 0 0,0 2 154,-2 0 1,0 0 0,0 1-181,3 0 0,0 1 0,-1-1 24,0 1 0,-2-1 0,-2 0 2,-2 0 0,-2-2 12,14 1 7,-6-4 1,3 2-40,3 1 1,2 2 1002,-2-1 0,3 2 0,-4 0-986,2 2 0,-4-1 6,1 1 0,-3 0-87,5 5-3193,-12-1 3036,4 10-846,-1 3 0,3 2 1073,-11-10 1,0 0 0,1 1-238,5 3 1,1 0-1,-3-2 228,2 0 1,-4-3 175,1 0-141,-19-14 55,1-2 50,5 2-33,-6-4 1889,-2 0-2007,-8-3 3056,-1 0-2954,-4-5 628,-6-17 0,-2-4-763,-5-6-4,3 3 0,-3-6 0,2 4 20,3 6 1,-1 1-17,-4-8 0,1 2-101,-1 0-84,7 18-152,6 8 264,3 20-3137,0 34 3247,8-18 1,2 1-1105,-5 0 0,4-3 1321,13-5 1,3-7-152,3-9 14,16-6 0,-6-5 113,-1-5 2235,-9 3-2012,-7-3 2890,-18 5-2708,2-4-350,6-13-213,-1 1-1644,4-4 1,0-1-241,-1-1-1398,4-3 2457,-10 30 1,-5 0 0,2 7 0</inkml:trace>
  <inkml:trace contextRef="#ctx0" brushRef="#br0" timeOffset="3320">25580 9838 24122,'-44'-1'8,"0"1"1,0 0 0,0-1-1,0 1 1,0-1 0,-7 2 0,3 0-1,0 0 1,-5 0-9,11 0 1,-3 1 0,-3-1 0,0 1 0,1-1 0,1 1 0,3 0-657,-3 2 1,2-1-1,2 1 1,0 0 0,-2-1 189,-4 1 1,-2-1-1,1 0 1,-1 1-1,2-1 472,3-1 1,2 1 0,0 0 0,-2-1 0,-2 1-164,2-1 1,-1 0 0,-3 0 0,0 0-1,-1 0 1,1 0 0,1-1 157,1 0 1,1 0-1,1-1 1,-1 1 0,0-1-1,0 0 1,-1 0-64,-1 0 0,-1 0 0,0 0 0,0-1 0,-1 1 0,0 0 0,-2-1 63,5 1 1,-1 0 0,-2 0 0,0 0 0,0-1 0,0 1 0,0 0 0,2 0 0,2 1-149,-5-1 1,2 1-1,1-1 1,0 1-1,1 0 1,-1 0-1,-2 0 144,4 0 0,-1-1 0,0 1 1,-1 0-1,1-1 0,0 1 1,0 1-1,2-1 1,0 2 0,1-1 1,0 1-1,1 0 1,0 0-1,1 0 1,1 0-2,-10 0 1,1 1 0,1 0 0,1 0-1,-1 0 2,2 0 0,-1 1 0,1-1 0,2 1 0,2 1-11,-9 3 1,3 0 0,4 0 349,9-2 0,2 0 1,1 0-339,-11 2 0,1 0-14,3 3 0,0 0 14,-5 1 0,-1 1-3,2 0 0,-1 0 3,12-2 0,-1 0 0,4-1-6,-14 6-4,12-3 1,-5 2 0,3 0 697,2-1 0,-1 0-690,0 0 1,-5 3 0,-1 0 0,3-2-5,-10 4 1,0-2 6,1 0 1,-3 0 0,5-2-2,7-3 0,2-2 1105,-3 0 0,2-2-1111,-2 2 6,0 0-17,-7 4 161,1 2-177,3 0 3309,-3 6-3166,19-10-149,-10 8 28,11-4-40,-10 8 56,7-3 1,-1 1 2,4-5 1,0 0-1648,-9 8 1,-1-1 1603,3-5 0,0-2 35,-4 0 0,0 0-6,0-1 1,-1-2-1152,3-1 1,-2 0 1128,-10 3 0,2 0 25,18-8 0,1 1-78,-22 11 0,1 0-171,3 3-418,12-6 0,-4 1 0,4 0 597,2-3 0,1-1 481,-2 3 1,-2 0-1,1-1-433,0-1 0,2-1 1116,-1 0 0,1 1-1097,-2-1 1,2-1-34,-9 5-269,3-2 296,-9 2 7,15-6-1133,-10 3 1132,17-7 6,1 0-84,-7 4-1792,12-5 1876,-4 1 1814,9-3-1859,-4-1-912,-6 4 1030,-1-2 107,7-4-766,20-24 1,6-7 389,-1 3 42,7-11 0,2-1 1925,-2 3-1973,-6 10 0,0 1-2207,7-11 2364,-3 6 1903,-10 19-2542,-5 4-1725,-14 19 2412,-3 12 0,-3 3-672,2-5 0,0 0 781,-3 9 0,1-2 1545,1-4-1466,9-13-28,1-6 27,0 2 2717,-3 4-2414,1-2 156,-9 10 230,0 3-200,5-9 110,1 3-414,20-13-296,10 6-107,4 2-342,5 4-358,-7-4 350,6 6 0,0-1 0,-7-5 0,2 1 0,-1 0 0</inkml:trace>
  <inkml:trace contextRef="#ctx0" brushRef="#br0" timeOffset="5118">14990 7317 17994,'0'-43'1638,"0"-1"0,0-3-270,-3 69-1066,0 17 0,0 15 1,0 2-959,0-17 1,1 0-1,0 2 1,-1 1 0,1 1 695,-1-2 0,1 2 1,-1 0-1,1 1 0,-1-1 1,1-2-25,0 1 1,0-2 0,1 0 0,-1-1 0,1 1-538,0 8 1,-1 0 0,1-1 0,2 0 518,2-4 1,1 0 0,1-1 0,-1-1-261,0 5 0,-1-2 1,1-2 160,2-2 0,1 0 0,-1-10-33,1-7 16,-5-18 711,-2-5-649,-6-4 1000,-11-14 0,-4-6-1056,-2-2 0,-2-3 78,2 2 1,-2-4-1,1 1 36,3 0 0,0 1 0,1 2 1636,-1-3 0,3 4-1970,-7-13-1307,28 59 1,7 13 1479,9 9 0,4 6 110,-5-5 1,1 4 0,1-2 356,-2-8 0,1-1 1,0-6 107,2 2 0,0-12-192,7-29-224,-12-9 0,-2-6-66,3-5 1,2-6 0,0 0-230,1-1 0,1-1 1,-1 1 94,-4 4 0,0 1 0,2 1 200,7-1 0,3 0 0,-8 10 0,-6 8 0,22-3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46:58.827"/>
    </inkml:context>
    <inkml:brush xml:id="br0">
      <inkml:brushProperty name="width" value="0.09071" units="cm"/>
      <inkml:brushProperty name="height" value="0.09071" units="cm"/>
      <inkml:brushProperty name="color" value="#FF0000"/>
    </inkml:brush>
  </inkml:definitions>
  <inkml:trace contextRef="#ctx0" brushRef="#br0">7780 9443 20739,'32'-18'72,"0"1"1,0 0 0,2 2 0,5-1 0,2 0-1,3 0 1,-1 1 0,-1 1-49,2 0 1,0 2 0,0 1 0,1 0-1,4-2-434,-7 2 0,3-1 1,1-1-1,2 1 1,0-1-1,-1 0 0,0 2 1,-1-1 311,1 1 0,-1 1 0,-1-1 0,0 2 0,0-1 0,0 0 0,0 1 150,-2 0 0,0 0 0,0 0 0,-1 0 0,1 0 0,-1 1 1,-1-1-276,5 0 0,-1 0 0,-1 1 1,1-1-1,0 1 0,3 0 250,-4 1 0,1 1 1,1-1-1,1 1 0,0 0 1,0 0-1,-2 1 1,0-1-90,5 0 0,-1 0 1,-1 1-1,0 0 1,1 0-1,3 0 77,-5 2 0,1-1 1,3 1-1,0 0 1,0 0-1,-2 0 1,0 2-1,-3-1-201,2 2 1,-2 0-1,-1 0 1,0 2 0,-1-1-1,1 1 188,0 0 1,2 1 0,-1 0 0,-1 0 0,0 1 0,-2 0-55,0 0 1,0 1 0,-2 1 0,-1 0 0,-2 0 53,12 3 0,-3 1 0,-4-1 505,4 1 0,-6 0-502,-15-2 1,-1 1-3,7 2 0,1 1-23,0 1 1,-1 1-63,5 1 1,-3 1 64,-10-4 1,-2 0 1538,17 17-1454,-22-13 1088,5 2 1,3 1-1180,-5-2 1,0 1-1115,1-1 0,2 3 1180,5 2 0,3 2 0,-4-2 2236,12 8-2276,-3-5 0,2-1 56,-9-12 0,-1-3-54,7 2-16,2-1 0,-2-2-51,-11-3-358,9 3-297,-28-3-1657,0 5 2430,-3-2 252,0-1 67,-1-4-1696,-1-3 498,-25-49 796,2 23 0,-2-1 24,4-5 1,-1-1 823,-4 7 1,2 5-816,6 8 5,4 4-11,0 1 2298,3 5-2516,2 1-325,2 11-9,4 3 608,11 27-28,0-15 0,3 1-3,3 6 0,2 1 11,0-2 1,4-3 248,8-2 1,4-5-98,-2-9 0,2-6-1171,14-6 0,0-8 1224,-3-7 0,-2-11 184,-12-1 0,0-9 1,-2 0-1,-2 3-425,5-6 0,-4 0-43,-2-2 0,-2-3 1,-6 7-1538,-10 3-1697,-9 18 0,-37 25 2621,8 12 1,9-8-1,2 0 1,4 2 0</inkml:trace>
  <inkml:trace contextRef="#ctx0" brushRef="#br0" timeOffset="4816">9991 6429 21215,'36'1'150,"-1"1"0,1-1 0,-2 1 0,0 0 0,4 0 61,4 0 1,5 1 0,2 1-1,0-1-93,-7-1 1,2 1 0,-1-1 0,2 1 0,0 0-666,-2 1 1,0-1 0,2 1 0,-1 0 0,0 0 0,-2-1 152,2 0 0,-1 0 0,-1 0 1,-1 1-1,2-1 444,-2 2 0,0 0 1,0 0-1,2 1 1,2 0-149,-3-1 0,3 1 0,1 1 0,1-1 0,1 1 0,0-1 1,1 1 122,-4-1 0,2 0 0,-1 0 0,2 1 1,-1-1-1,1 0 0,1 0 0,0 1-42,-1-1 1,1 0-1,1 1 1,0 0-1,0-1 1,0 0 0,0 1-1,-1-2 1,-1 1 64,1-1 0,-1-1 1,0 1-1,-1-1 0,0 0 1,-1 0-1,1-1 0,-1 1-157,2-1 0,0 0 0,-1 0 1,0 0-1,0-1 0,1 0 0,-1 0 133,2 0 0,1-1 0,0 0 0,-1 0 0,1 0 0,0-1 0,0 1 17,-6-1 0,1 1 1,-1-1-1,1 0 1,0 1-1,-1-1 0,0 0 1,-1 0-26,4 0 1,-1-1 0,-1 1 0,1 0 0,-1-1 0,0 1-1,1-1-14,0 1 1,1-1-1,1 0 1,-1 1-1,-1-1 1,-3 0-1,-2 1 0,9-2 1,-5 1 0,-1 0 0,0-1 260,0 1 1,0 0-1,-1 0 1,-6 0-259,2 1 1,-1 0 14,9 0 0,4 0-20,-8 0 0,1 0 0,3 0 9,-7 0 1,2 0 0,0 0 0,-1 0 5,-1 0 0,0 0 1,-1 0-1,-2 0 30,9 0 0,-2 0 0,-4 0 772,-2 0 0,-3 0-795,-7 0 1,-1 0 38,6 0 1,-1 0-62,11 0-490,-11 2 0,-3 0 490,-8 1 1737,-2 1-1787,-15-3-3227,-19-1 2854,-23-11 0,13 8 0,-9-7 0</inkml:trace>
  <inkml:trace contextRef="#ctx0" brushRef="#br0" timeOffset="28994">7589 10660 24771,'38'-5'560,"0"1"0,0-1 1,0 0-1,1 1-560,0 1 0,4 1 0,-5 0 19,-1 1 1,-4 0 19,15-2-8,-14 1 0,1 0-12,-7 0 1,1 0-1659,8-1 1,2-1 1612,-7 1 1,2 0 0,0 1-1126,11-1 0,0 1 1155,-6 0 0,0 0 0,-3 0-4,-5 1 0,-1 1 2,3-2 1,1 0-225,-2 0 1,-1 1 221,13-3 1022,-14 2 0,-4 1-1022,-1-1 3050,0 1-3050,9-1 0,-14 1 6,15 0 1003,-6 0-1009,11 1-2781,4-1 2781,-10 0 0,1 0-1229,-10 0 1,1 0 1226,6-1 0,3 0 0,-1 1-821,1-1 1,1 1 831,8-1 0,6 1 1,-5 0-489,-8-1 1,-1 1 478,16 0 0,-4 1 889,-10-2-889,-13 1 0,3 1 806,3-2 0,1 1-803,-2 0 0,1 0-12,3 0 1,0 1-12,-5 0 1,0 0 961,11-1 0,3 1-1011,-10-1 0,2 1 0,1-1-708,5 0 1,1-1 0,-1 1 772,-3 0 0,0-1 0,-2 1 1,7 0 1,-2-1-29,-6 2 0,-2 0 2294,14-1-2266,-12 0 0,3 0-1139,5 0 0,0 0 1128,6 0 0,0 1 11,-2-1 0,-2 2 3,-13-1 0,-2 0-33,13 0 33,-14 0-34,2 0 6,-5 0 0,2 0-756,7-1 1,1 1 780,-4-1 0,2 1 0,6-1 1,0 0-21,-12 0 1,2 0 22,15 1 0,1 0-28,-11-1 0,-1 2 8,1-1 1,-1 0 5,-1-1 0,-3 0 14,1 0 741,9 0 1,0-1-742,-6 1 1131,-2 0 1,1 0-1160,9-1 1666,-12 1 0,0 0-1603,-4 0 1,1 1-1675,8-1 1,1 2 1572,-6-1 0,-1 0-1066,-2 0 1,0 0 1106,10-1 0,-3 2 25,-5-1 6,13 1-6,-29 0 11,-8 0 2252,1 0-2275,-3-1-27,3 0 2800,6 2-2806,11 1-3162,16 0 3179,-12-2 0,0 0-89,13 1 111,-3 0 6,-24-2 0,-2 0-95,-4 0 192,0 0-165,-5 0 3150,-2 0-3138,2 0 253,-1 0-164,3 0-66,-2 0 33,2 0 334,0 0-317,4 0 140,-3 0-12,1 0-38,-4 0-1284,-2 0 1177,-17-6 0,13 5 0,-13-4 0</inkml:trace>
  <inkml:trace contextRef="#ctx0" brushRef="#br0" timeOffset="57644">24752 10473 22733,'-22'2'185,"0"-2"-118,-3 0 0,2 0 104,-8-3 0,-3-1 8,-16-2-25,1 1 0,0-1-129,22 4 0,2-1 23,-6 1 0,2-1 69,-16 1 57,-2-1-6,6 2 0,-3-2-90,7 1 1,-1-1-1718,-7 1 1,-3-1 1609,7 2 0,-1-1 0,2 1-1058,-6 0 0,-2 0 1167,12 1 1,-5 0 0,-2 0 0,0 0 0,4 0-557,-9 0 0,2 0 1,-2 0 477,9 1 0,-2-1 0,-2 0 1,2 0-1,2 0-324,-10 0 1,3 0 0,0 0 324,3 1 1,1 0 0,-1 0 13,-2 1 0,0 0 0,2 0-1,-7 2 1,1 0-8,5-1 1,-2 0-1,3 0 16,-3 0 1,1 0-8,10-2 1,-2 1 0,0-2-16,-1 1 1,0-1 0,1 0-7,-9 0 0,0-1-8,12 1 0,0 0 0,1-1 25,-7 0 0,2 0-14,3-1 0,0 0 507,0 1 0,1-2-490,-5 0 0,2 0 744,9 0 0,0 0-744,-14-1 0,0-1 1120,13 0 0,2 0-1140,-4 0 0,-1 0 1641,-5 0 0,0 1-1611,5 1 1,-1 1-1667,-12 0 1,-1 1 1594,1 0 1,-3 0-717,1-2 0,-4 1 0,5 0 760,3 0 0,2-1 0,5 1 0,-1 0 0,8 0 0,7 2-6,-7 0 34,-8 0-25,10 0 0,-2 0-3,-5 0 0,-1 0 1137,-9 0 0,1 0-1160,10 0 1,1 0-1171,-3 0 0,1 0 1190,8 0 1,0 0-638,-8 0 0,-2 0 623,-8-1 1,-3-1-54,4-1 1,-3-1 0,2 0 41,8 1 0,3 0 0,-1 0-12,-1 0 1,0-1 0,4 1-3,1 1 0,4 1 238,-11 1-202,11 0 1364,5 0-1364,14 0 2413,-2 0-2402,-2-1-5,0 1 12,-8-2 2956,-1 2-3001,-5-1-1606,-1 1 1,-5 0 1575,-8 0 0,0 0-1072,1 0 1,0 0 1117,-1 0 1,5 0-1507,6 1 1456,15 0 89,8 1 17,4-1 1529,0 0-1451,-1-1 35,-1 0 27,-16 0 2129,1 0-2224,-11 0 3192,10 0-2986,9 0-3567,6 0 0,4 0 0,25-9 2457,-5-3 1,8 1 0,-14 1 0</inkml:trace>
  <inkml:trace contextRef="#ctx0" brushRef="#br0" timeOffset="59794">21719 6401 15009,'-34'34'182,"0"0"0,0 1 0,0-1 0,0 0 0,1 1 0,-1-1 0,0 0 0,0 1 0,2-4 0,0-1 0,-1 1 0,1-1 0,-1 0 0,1 0 0,-1 1 0,-1 0 0,0 2 0,0-1-456,2 1 1,-1 0 0,-1 1 0,-1 1 0,1 1 0,-1-1 0,1 1 0,-1-1 0,1 0 0,1-2 0,0 0 0,1-2 49,-3 3 1,0 0 0,1-2 0,0-1 0,1 0 0,0 0 0,0-1 0,0-1 0,1 0 239,-7 5 0,0-1 1,1 0-1,-1-1 1,2-1-1,0-1 1,0 0 51,1 0 0,1-1 0,0-2 0,1 1 1,-1 0-1,-2 2-176,4-3 1,-2 1 0,0 1 0,-1 0 0,0 0 0,1 0 0,1-2 0,2-2-10,-7 5 1,2-1-1,1-2 1,1-2-1,0-4-533,-6 1 0,-1 0 0,4-9 0,9-13-101,5-32 1,13-17 395,9 7 0,6-5 0,2-1 308,-1 9 1,1 0 0,2-1 0,1 2 3,6-10 0,2 2 0,-1 4 197,1-2 0,-1 4 546,-3 3 1,-1 5-432,0 6-61,10 56 290,-10 6 0,0 13 1,-3 5-1,-2-1-316,-6-12 1,-2 0 0,-2 0 0,0 1 0,3 1-151,3 4 1,2 1-1,1 1 1,-3-3-1,-4-4 559,-9 8 1,-5-4 0,2-16 1552,3-16-2573,17-40 0,12-28 0,3 7 384,9 12 0,4 0 379,-12-1 1,0-6-1,1 1 1,2 9-663,17 6 1,3 10-432,-4 8 0,0 4-880,5 1 1,-1 0 1091,-5 2 1,-2 1 0,-8-1 0,-5 2 0,-7-1 0</inkml:trace>
  <inkml:trace contextRef="#ctx0" brushRef="#br0" timeOffset="72488">8001 12848 19316,'18'-45'339,"1"0"1,-1 13-1,6-7 1,3-3-1,1-2 1,1 0 0,-2 3-1,-4 4-1159,1-4 1,-2 5 0,0 0 0,3-8 598,-4 9 1,2-4 0,2-4-1,2-2 1,0-1 0,1-1 0,-1 0-1,-1 2 1,-1 2 0,-3 3 21,5-7 1,-3 2 0,0 2-1,-1 1 1,-1-1 0,1 0 156,0-2 1,-1-1 0,1 0 0,-1 0 0,0 2 0,0 3-98,-1 3 1,1 0 0,0 3 0,-2 2 0,-1 2 89,1-2 1,-1 3-1,-2 3-484,0 0 1,-2 2-812,10-14 2135,-20 31-640,-5 5 1360,0-1-2155,-9-8 145,-23 16 1,-17 10-1,5-2 1630,15-7 1,0 0-1125,-11 7 0,-8 5 0,1 0 0,10-2-41,12-3 1,4 0 1671,-5 1 0,3-1-1903,7-4-169,33-25 0,10-8 429,-5 6-29,6-8 0,4 0 9,-9 11 0,2 1-17,14-7 0,2 0 36,-10 4 1,1 1-222,12-6 0,-3 8-3050,-11 15 3550,-8 10 0,0 7 231,3 21 0,-4 5-503,-4-11 0,0 2 86,-1-2 1,1 4 0,-2-4-1162,-6-5 0,3-3-565,14 7 1,2-4 818,4 3 1,9-10 0,-28-20 0</inkml:trace>
  <inkml:trace contextRef="#ctx0" brushRef="#br0" timeOffset="74898">22238 13271 6783,'-10'-37'538,"-1"0"0,-1-2 0,-3-1-160,-2 3 0,-1 1-314,3 4 0,1 0 758,-7-9 1,1-1-756,9 15 0,0-2 385,1-3 1,0-5 0,-2-3 0,0 3-371,-4-6 0,-1 2 1,-1-3-71,2 1 1,-1-3-1,-1-1 1,0 1 308,2 9 0,-1-1 1,-1 1-1,1 1 0,1 0-320,1-2 1,0 0 0,1 1 0,0-1 0,-2-7 1,0-2 0,1 1 0,2 3-3,3 3 0,1 3 0,0 0 5,-1-2 1,-1-1 0,1 5-12,0 5 0,-1 2-787,-4-11 1,0-1 742,2 11 0,1 0-750,2 2 1,0 0 782,-7-19 291,7 20-280,2 7-39,-3-9 45,5 8-493,-4-12 403,4 12 1426,0 7-1369,0-7-35,-1 2-105,-6-22 2195,1 5-2196,4 12 0,0-2-274,-6-19 235,4 13 1,0 1-2083,-4-12 1886,4 17 0,1 3 78,1 9 275,-2 1-196,4 5-16,0-1 1713,3 10-1770,-2 14 3601,-1 11-3280,-1 1 1,0 2 42,-4 14 76,-5-1 0,-4-5-1575,-9-16 1522,-4-19-1701,30-30 1,12-9 952,16-1 0,7 2 265,-7 3 1,3 5 353,6 12 0,-1 8 11,-10 6 1142,-7 1 1576,-10 0-2326,3 8 2940,-4 0-4779,20 20 1791,5-17 0,-4 8 1,-6-18-1</inkml:trace>
  <inkml:trace contextRef="#ctx0" brushRef="#br0" timeOffset="85155">21692 8663 19540,'-5'18'1487,"-4"7"1,-2 6-1345,3-1 1,0 2 0,-3 3-35,-1 2 0,-3 2 0,-1 1 1,-1 1-766,1-6 1,0 1-1,-2 0 1,0 1 0,-1 1 305,-2 1 0,-1 2 1,-1 1-1,-1 0 0,1-2 1,2-1 78,-3 6 0,2-3 0,-1-1 1,1-1 271,-1 2 0,-1 1 1,3-7-1,4-21-1902,1-30 1223,4-22 487,6 10 1,-1-1 5,1 3 1,-1 0 1258,-10-20-1214,-6 3 2397,6 7-2453,0 11 454,19 36 834,10 12 0,8 9 0,-1 2-64,-4-3 0,-1 1 1,2 1-867,3 4 0,2 1 1,3-7 674,8-5 0,2-16-1007,-5-24 0,2-13 1,0-1-924,-1 5 1,1-1 0,-1-1-1,0-2 1,1 0 0,-5 4 707,10-9 0,-33 28 0,-2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48:35.322"/>
    </inkml:context>
    <inkml:brush xml:id="br0">
      <inkml:brushProperty name="width" value="0.09071" units="cm"/>
      <inkml:brushProperty name="height" value="0.09071" units="cm"/>
      <inkml:brushProperty name="color" value="#FF0000"/>
    </inkml:brush>
  </inkml:definitions>
  <inkml:trace contextRef="#ctx0" brushRef="#br0">12433 7337 15956,'18'37'79,"1"1"0,-1-1 0,1 0 0,3 7 0,1 4 0,2 2 0,-1-2 0,-2-2 0,-2-7-79,-1 0 0,-3-6 0,1 0 0,2 6-469,0 0 1,3 5 0,2 4 0,1 1 0,-2-2 0,-2-3 0,-4-5-329,2 8 1,-4-5 0,-3-3 1245,0 8 1,-6-2-615,-8 6 0,-12-16-230,-20-42 0,-7-17 396,9 1 1,-1-5 0,2-2-336,1-3 1,0-3 0,3 3 201,-4-8 1,4 7 52,0 11 191,25 60 0,10 19 1098,1-20 0,5 3-1077,0-6 1,3 6-1,2 2 1,1-3-1,-1-5-42,2-2 1,1-4-1,3-8 624,7-3 0,5-8 1,-4-13-1047,-7-22 1,-3-18-1,-4-7 1,-1 4-326,-4 12 1,-1 1 0,-2-1-1,1 1-164,3-8 1,-1-3 0,1 6 0,-1 18-1,1 19 1,-10 39 0,-3-17 0</inkml:trace>
  <inkml:trace contextRef="#ctx0" brushRef="#br0" timeOffset="1892">23214 7237 16527,'-44'-4'71,"0"0"0,9 7 1,-6 3-1,-4 1 1,-4 3-1,0 0 1,0 0-1,3 1-56,2 0 0,0 1 0,0 0 1,1 1-1,-2 1 0,0-1 0,-2 1-380,3-2 1,0 0 0,-2 0 0,0 0 0,-1 1 0,0 0 0,-1 1 0,0 0 0,-1 1 148,4-1 0,-1 1 1,-1 1-1,0 0 1,-1 0-1,0 1 1,0 0-1,1 1 0,0-1 1,1 1-1,0-1 108,1 1 1,1 0 0,1 0 0,0 0 0,1 0 0,-1 1 0,0 0 0,0 0 0,-2 1-1,-1 1 104,4-2 1,-1 1-1,-1 0 1,-1 1 0,-1 0-1,0 0 1,0 1 0,1 0-1,-1-1 1,2 1-1,0 0 1,1 0 0,1-1-46,-4 4 0,0-1 0,1 1 0,0 0 0,1 0 0,2-1 0,0 1 0,1-1 0,1 0 0,1 0 23,-5 4 0,1-1 1,1 0-1,1 0 1,3-1-1,1 0 1,3 1-576,-3 3 0,2 1 1,3-1-1,4-3 0,5-4 503,1 1 0,7-9-322,11-14 364,20-23 0,23-22 0,1 0 54,-15 15 1,0 0 0,1 0 0,1-2 5,1-2 1,2-2-1,-1 0 1,0 1-1,-3 4 381,1 1 0,-2 3 0,-2-1-87,-1-4 1,-1-1 0,-6 8 943,-4 10-1057,-14 24 70,-17 28 0,-8 12-199,6-10 0,-2 2 0,0 0-41,-2 1 0,1 0 0,1-3 1203,-9 12 0,16-18-776,42-40-467,10-15 0,6-8-273,-13 9 1,1-2 0,0 1 256,2 0 0,2 2 0,-5 2 1668,14-4-3167,-24 36 35,-11 28 1505,5-9 0,1 1 0,-7 14 0,24-14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59:03.065"/>
    </inkml:context>
    <inkml:brush xml:id="br0">
      <inkml:brushProperty name="width" value="0.09071" units="cm"/>
      <inkml:brushProperty name="height" value="0.09071" units="cm"/>
      <inkml:brushProperty name="color" value="#FF0000"/>
    </inkml:brush>
    <inkml:brush xml:id="br1">
      <inkml:brushProperty name="width" value="0.05292" units="cm"/>
      <inkml:brushProperty name="height" value="0.05292" units="cm"/>
      <inkml:brushProperty name="color" value="#FF0000"/>
    </inkml:brush>
  </inkml:definitions>
  <inkml:trace contextRef="#ctx0" brushRef="#br0">13901 4604 21299,'0'-37'1507,"-2"5"-4784,-22-6 2768,0 13 1,-3-2 163,5 4 1,-1-1 0,-2-1 331,-2 1 0,-2-1 0,-1 2-210,0 1 0,-2 1 0,0 2 77,-2 1 1,0 2-1,-2 1 105,-4 0 0,-1 3 0,-1 0-70,2 2 1,-1 2 0,2 1-2,-8 1 0,2 1 3,7 2 0,3 2 1424,-8 6-1376,6 4 2206,-4 6-2154,17-4 1,1-1-1124,-4 2 1,0-1 1134,-2 2 0,1 0 0,3-2 0,1 0 109,-21 7-289,19-6 177,5-6-50,19-4 39,0-2 1850,0 6-2041,-10 17 3430,3 2-3234,-7 8-2997,5 0 2991,-1 6-1161,6-13 0,1 2 1175,-2 8 1,1 0 3,0-3 0,1 0-6,1-5 0,-1-1 0,0-3 0,1 1-742,2 3 0,1 0 781,1 1 1,2 1-35,3 6 1,2 0 2,1-8 1,0-3 1541,9 15-1514,-6-16 1,2-1 103,4 8-11,-3-10 0,1 1 2588,10 5-2225,1-7 96,9-7-445,-8-9 0,3-1-1275,9-1 1,3 0 1136,-8-1 1,2 0 0,-3 0-660,4-1 0,-2 1 657,-3-1 0,-4 1-3,-10 0 5,0-1 1624,17 1-1623,-13-1 2458,20 0-2380,-22-1 2937,3-3-2943,-5-1-61,0-6-11,-1 3-1,1-3 1,4 0-3283,3-3 3212,14-10 65,-5 3-1132,-9 4 1,0-1 1139,-1 2 1,-1-1-706,8-7 0,-2-1 759,-6 4 0,-1-1-43,0-7 1,-3 0 41,-2-2 1456,-4-4-1455,-7 12 2246,-2 0-2303,0-6-5,-1 3-151,-2-1-950,3-1-84,5 1 1,1-1-648,3-7 941,-2 10 1,-2 2-1910,-2 4 2800,-5 2 0,-2 8 0,0 0 0</inkml:trace>
  <inkml:trace contextRef="#ctx0" brushRef="#br0" timeOffset="1567">11492 2878 19770,'4'-15'980,"13"3"-868,28 5 0,9 3-79,-21 1 1,3 1-690,-2 0 1,8 0-1,2 0 1,0 2 0,-5 0-127,3 2 1,-4 2 0,1 0 783,10-2 0,2 1 0,-4 0 14,4 4 1,-5 0 690,-14-4 1,-1 0-706,1 1 1,2-1 429,12 1 1,2 0-435,-14 0 0,0 0 1,0 0-1173,13 2 1,-3 0 1176,-6-1 0,-3 0 142,-7-2 1,-1-1-141,9-4 9,-9 0 0,-1 0-14,10-5-5,5-2 5,-10 1 2268,3 1-2346,0-1-152,-10 2-907,-2 1 1216,-14 3-214,-28-21 130,6 9-1152,-3-6 1,-4-3 999,-1-2 0,-1 1-677,4 3 0,1 1 786,-3-3 1,3 3 1480,4 6-2263,12 11 589,6 23 404,22 10-85,1 0 0,3 2-70,2-3 1,1 0-12,0 0 1,-2-2 2,3 8-84,-21-14 308,-12 1 5,-8-7 130,-23 13-3400,7-18 3041,6-4 0,11-6 0,18-6 0</inkml:trace>
  <inkml:trace contextRef="#ctx0" brushRef="#br0" timeOffset="31968">22073 4071 18515,'-20'17'65,"-1"1"1,-9 6 0,-6 4 0,4-4-63,6-4 0,0 0 11,-11 7 1,-4 3 0,3-2-1654,3-3 1,3-2 477,1-1 1,1-1 674,8-4 1,3-4 300,5-8-775,24-37 696,10-13-423,-10 17 1,0 1 586,10-15-52,-15 25-475,-4 12 370,-1 22 582,-4 15 285,-10 15-347,-3-1 336,1-19-263,6-14 645,9-12-1390,1-1 1551,-9 8-1204,3-2 85,-5 4 470,6-5 1881,4-4-2194,1-1 3096,6 0-3149,2 0-1766,19 0 1,7 0 1670,-7-1 0,0 0-139,8 1 1,-1-1 112,3-1-1,-28 2 91,-3-4-17,-1 2 5,3-3-3361,-5 3 2985,-3-4 1,-1 5 0,-3-2 0</inkml:trace>
  <inkml:trace contextRef="#ctx0" brushRef="#br0" timeOffset="166215">14121 3475 21343,'-8'-16'241,"-4"-8"-202,1 7-33,-1-6 0,0 4-6,5 7 11,-6-8-3288,0 1 3162,-3-3-2204,1 3 2202,-2 6-1417,-1 1 1461,-15-5-936,3 1 1009,-7-1-140,8 5 90,7 3 95,8 4-17,5 1 411,6 3-433,-2-2 5,3 2 1236,0-1-1247,-1 0 1847,0-1-1903,-9-4 2012,-1 0-2057,-6-3 1681,2 4-1636,4 2-3087,-22-1 3143,17 3-5,-16-2 10,20 3 611,4 0-616,-3 1-146,3 0 79,-2 0-17,2 0-123,-2 2 33,-6 13-5,-9 22 173,8-9-72,1 10 39,14-28-17,0 8 56,1-2-2269,-1 2 2264,0 4-1,3-9-22,-3 9 17,1-4-1077,-2 6 1088,1-6 0,0 2 0,1-3 1730,0-3-1741,-1 4 2597,1-5-2586,-1 2 2455,-3 13-2455,1-10-1791,-4 21 1825,3-10-18,-1 8 18,0-7-2831,-3 16 2797,6-27-6,-3 13 12,8-25 0,0 4 1200,0-2-1161,0 13-45,0-6 0,0 4 174,0 0-17,0-11-141,0 10-2273,0 3 2296,0 0-33,0 1 5,0-12-5,1-3 61,12 40 2196,-8-32-2261,3 10 1,-1-1 3,-2-16-12,-1 7 12,5 3-6,-4-4 17,4 10-12,-4-14-5,1 4-2262,-1-3 2262,3 5-51,1 1 29,3 2 22,-5-11-6,1-3 6,-3-2 0,-1 0 2274,4 2-2274,-4-2 6,10 10-6,-3-2-2274,7 7 2274,-4-1 5,0-3-5,-5-4 0,-2-4-5,-5-5 2273,0 0-2262,2 1 3270,0 2-3155,3 2-1392,-2-1 1265,2 2-2965,6 5 2960,4 5-8,-3-2 19,0 0 0,-10-10 0,0-1 848,0 0-848,-2-2 3276,2 0-3170,-2 1-74,1 0-27,2 1 6,7 6-3288,0-3 3168,5 8 126,8 1 104,-7-7-71,2 2-39,-11-10 62,-6-1 336,2-1-152,-1 0-10,5-1 3029,2-4-3119,6-4-112,1-3-34,3-1-3288,-5 3 3168,7-4-251,-3 2 405,2-3 33,0-1 68,-3-4-101,-8 8-6,0-4-5,-9 9 3227,6-18-3165,-2-4-1537,2-6 1491,-3 0-5,-3 15-6,-1 2-2678,-1-3 2645,0 4 0,0-9-1764,0-1 1865,0-9-476,0 12 375,0-6-6,0 15 5,0-10 1626,0-1-1564,0-5 2366,0 4-2428,0-2 3,0 0 1,-2-1 2926,1-9-2924,-3 5 1,-1 0-29,-3-3 11,-3-4 51,4 8-45,4 15 11,2 3-5,1 10 5,-1-2 23,0-2-3311,0-6 3173,-1-7 65,1 1-101,0-3-112,1 6-2465,0-15 1059,0 15-1591,-1-10 3249,-4 17 0,3 6 0,-3 0 0</inkml:trace>
  <inkml:trace contextRef="#ctx0" brushRef="#br0" timeOffset="169532">10329 9611 19042,'23'-42'3,"-1"0"0,1 17 0,7-2 0,4-1 0,4-2 0,2 0 1,0 1-1,-1 0 0,-3 2-2,0 1 1,-2 1-1,-1 1 1,1 0 0,1-1-1,1 0 1,3-2-300,-5 3 0,2-2 0,1 0 0,2-1 0,1-1 0,0 1 0,-1-1 0,0 0 1,-1 1-1,-2 1 0,-2 1 205,6-6 1,-1 2-1,-3 0 1,0 0-1,-1 1 1,-1-1 0,1-1 129,2-3 0,0-1 1,-2 0-1,0 0 0,0-1 1,-1 1-351,-1 0 0,-1 0 0,0-1 1,0 1-1,-1 0 0,1-1 268,0 0 0,0-1 0,1 0 1,-1 1-1,-1 0 0,0 0 125,1-2 1,1-1 0,-2 2-1,0 1 1,-3 2-209,7-6 1,-3 4 0,-5 4-2578,3-8 2100,-42 40 616,-10 12 1,-7 6 8,-4 2 1,-8 3 0,-1 2 0,4-3-20,4-1 1,1-1 0,-2 2 397,-2 0 0,-5 3 0,2-1 0,7-5-399,5-2 0,6-3 353,-8 2-285,27-10-179,20-13 0,20-14 1,9-6-1,-2 2-43,-5 5 1,2-1 0,1 0-1,1-1 1,0 0 92,-6 2 1,1-1 0,1 0 0,-1-1 0,-1 2 0,-1 0 400,11-6 0,1 1 0,-5 2 0,-7 7-1980,11 3 2091,-31 46 0,-7 14-737,-4-8 0,-1 2 314,1-3 0,1 2 0,-1-3 479,-1 0 0,-1-4-1162,-2 8-2622,-1 7 2765,0-21 1,0-1 0,0-23 0</inkml:trace>
  <inkml:trace contextRef="#ctx0" brushRef="#br0" timeOffset="189626">13034 13556 21791,'26'-14'205,"1"8"0,3 3-138,-4 3 0,1 2 39,11-1 1,0 0-1746,-7-1 1,-1 1 1363,13-1 1,4 0-157,-12-4 1,1 0 0,0 0 445,1 1 0,1 1 0,0-1-504,2-2 0,1-1 0,-1 1 502,-6 2 0,0 1 0,0 0-316,-1 0 1,0 0 0,1 0 300,3 1 0,1 0 0,-2 0 8,9-1 0,-1 0-4,0 1 1,-1 0 0,0 0 0,-2 1 518,-10-1 0,0-1-518,2 2 0,-1-1 8,10-2 45,-10 0-62,14-4 1,-13 3-80,15-3 88,-20 4 0,-1 0-3,0 1 0,1-1 8,13 0 1,1-1-517,-8 1 1,-1 0 504,3 1 1,-1 1 2,-9-1 0,-2 1 0,9 1 1014,-7 0-1020,3 0 1523,20-1-1517,-23 1 0,1-1 1137,7 0 0,-1-1-1137,10 0 6,-3-1 33,10-2-2318,-12 0 2279,-8 2 0,1-1-765,-1 0 1,0-1 764,18 1-524,-18 0 0,-2 1 530,-3 2 1008,-4-1-1014,-8 1 1517,-2 1-1489,17-2-28,3 1-28,19 0 28,-9 0-11,-5 1-56,-13 0 67,-12 0-1517,2 0 1523,0 2-6,0 1 1522,5 2-1522,9 5 2246,6 3-2251,4 2-1113,-12-6 1,2 1 1139,20 5-28,-21-8 1,-1 0-6,14 2 50,-9-3-33,-11-3 5,22 0-1495,-1-1 1484,-3 0 1506,-8 0-1517,-15-2 2279,-4 2-2262,9-2-12,7 2 1,5 0 3281,3 1-3233,-10 0-43,-11-2 0,0-1-3277,23 0 3253,-10 0 0,2 0 29,1 0 1,-1 0 28,14-2-28,-20 0-1,-11 1 1,1 0-1,2-1 3271,7-1-3042,-3 2-200,3-1-34,-11 2 11,-5 0 50,-1-1-1156,0 1-1319,0-2 1658,-33 7 1,21-5 0,-22 4-1</inkml:trace>
  <inkml:trace contextRef="#ctx0" brushRef="#br0" timeOffset="191313">12947 11967 17949,'5'-25'67,"6"10"451,16 27 1,6 12-365,2-2 0,2 4-83,-2-2 0,3 4 0,1 3-727,-7-5 1,2 4-1,0 0 1,0 0 0,-3-1 615,0-2 1,-1-1 0,-1 0 0,0 1-309,6 5 0,0 2 0,0-2 0,-6-5 401,0-1 0,-5-6-1486,-5-4 1405,-17-14-728,-2-1 644,-18-22 0,-13-14 84,-1-1 0,-3-2-114,-1 6 0,-4-2 0,3 3 327,2-5 0,3 6-294,2 13 0,10 11 1542,18 14-1494,6 9 2288,4 6-2211,9 4 1,7 5 0,0-1 8,0-3 0,3 2 1,2 0 1,5 4 0,1 1 0,-4-7 96,2-3 0,-2-4 420,7 8 1,-4-13-2380,-6-44 1867,-21-9 0,-5-4-793,3 9 1,-1 0 764,-1-11 0,-2 4-989,-1 16 952,0-18 892,0 18-1368,-1-14 510,-2 24 0,1 6 0,-1 2 0</inkml:trace>
  <inkml:trace contextRef="#ctx0" brushRef="#br0" timeOffset="198617">4917 5903 21881,'32'-26'196,"2"-3"1,1-3-74,-6 3 0,0 0-82,0 0 0,2-2 0,0 0-1134,-1-2 1,-1 0 0,1 0 316,1 0 1,0 0-1,0 0 510,-5 5 1,0-1 0,1 1 0,-1 0 270,8-6 1,-1 0 0,0 1-147,-4 4 0,-2 2 0,0-1 159,-1 3 1,-1 1 0,-2 0-456,3-4 0,-2 1 798,-1 2 0,-1 0-224,-5 4 1,-1 1 159,11-18-225,1 0-66,-1-1 5,-5 9-5,2-2-51,-4 11 39,-1 0 1,-3 6 5,2-1 5,-6 3-5,0 2 1020,-3 3-1025,-8 5 1527,-1 3-1510,1-2 2301,-1 0-2313,3-3 3276,-2 2-3513,2-2 237,2-1-3277,16-21 2675,2 2 284,-5 5 0,0 1 60,4-2 6,-4 5 0,-1 2 146,-7 4-6,-1 2 3125,-7 6-3438,-2 2 94,-7 0-2646,-9 4 2988,-27 7-1103,19-5 0,0 0 1125,-23 6-33,11-5-33,8-2 89,-3 2-17,10-2-101,2 0-145,19-5 2106,0 0-2297,9-2-2195,31-13 1887,-3 0 664,-8 1 0,-1-1 143,-1-5-101,-12 7-73,-11 5-16,-4 8 178,5 6-1405,3 6 1993,17 30-1757,-7-10 1080,1-6 0,-1-3 0,-7-6 0,6-5 0</inkml:trace>
  <inkml:trace contextRef="#ctx0" brushRef="#br0" timeOffset="309976">14249 842 22218,'-14'-22'1638,"1"0"0,-9-14-870,21 33-768,1 0-3277,0 3 1921,39 51 890,-13-23 0,4 2 1,2 3 469,-5-3 0,2 2 0,0 1 0,2 0-300,-3-3 1,2 2-1,1-1 1,-1 0 0,0 0 300,2 3 1,0 0-1,-1-1 1,1 0-246,-2 0 1,1 0-1,-1-1 1,-2 1 241,-2-2 1,0 0 0,-2-1 0,-1-1 335,0-1 0,-1-2 0,-2 0-341,1 7 1,-3-2 1485,3 9-1584,-1-8 1467,6 5-1422,-11-18 11,-3-6-28,-11-10 3137,-1-3-3289,-13-14 74,-4-5 0,-2-3 100,2 5 1,-2-1-15,-14-13 1,-1 2 28,9 12 0,-1 1-1235,-11-5 0,1 2 1209,12 7 1,2 2-2533,-15-7 2443,29 14 151,11 8 51,5 4 234,25 17 56,5-6 1,6-3 87,-2-7 0,2-5-368,-9-6 1,2-2 0,-4-6-62,1-8 0,-5-6 1100,-6-7 1,-4-3-1606,-3-2 1,-2 2-358,1-4-2415,-8-9 0,-28 36 2457,3 1 1,-4 4 0,14 4 0</inkml:trace>
  <inkml:trace contextRef="#ctx0" brushRef="#br0" timeOffset="351817">20919 3287 18733,'0'-16'3276,"0"0"0,-1 8-2803,0 0-98,-13-17-3652,6 12 2302,-20-27-434,14 25 1373,-4-4 0,-3 0-1632,-16-9 1612,0 0-28,-5 2 39,14 9 716,5 5 1,0 1-778,-6-5 2306,-5 3-2351,16 8-51,-6 2-27,-10-1-2174,-11 3 2269,-3 6 78,13-1-23,12 2 40,18-3-230,5 0 2487,-2 2-2223,-6 12-74,-11 22 68,8-16 0,0 0-1129,-3 5 0,1 0 1140,2-4 0,1-2-1522,-4 8 1522,-1 3 5,9-15-10,-3 6 1527,2-1-1516,1-5-1,-6 14 1,6-14-6,-9 23 11,7-9 6,-2 13-6,6-12-1511,2 3 1500,1-15 11,-1 5 23,0-11-34,-1 0-6,2 21 1529,0-16-1506,3 19 2285,4-21-2246,5 2-6,6-2 146,24 7-2442,-3-11 2246,3 0 62,-6-10 44,-10-14-44,11-11-29,-6-3-28,-11 5 1,-1 0 50,11-15-39,-14 15 0,1-1-14,3-4 0,-2-1-588,9-13 604,-12 16 1,-1 0-15,2-1-5,-4 0 0,-5 11 6,0-3 1973,5-10-1979,-4 4 5,5-8-38,-2-4-135,0-7-451,-3-5 0,-1-3-1020,-2 9 1,-1 0-1,-4-7 1,-3 3 911,-13 2 1,3 28 0,0 11-1</inkml:trace>
  <inkml:trace contextRef="#ctx0" brushRef="#br0" timeOffset="354331">20601 4780 24346,'-2'-37'72,"1"0"1,-1 0 0,-2-11-71,2 12 0,1-5 0,-1 10 3,0 14-3282,-2 6 2461,0 2 811,-3-12-74,-5-17-413,-1 2 419,2 1 90,3 16-1490,-19-10 2163,19 17-1015,-21-13 201,27 25-10,-6 0 72,-4 0-117,-22 0-813,10 0 791,-12 1-1446,6 14 1647,10-5 0,-9 12-33,10-5 117,-9 19-51,9-13-14,3 1 1,-1 3 76,-3 15-91,1-5 2308,1 5-2263,9-18 1,1-1-45,-4 14-1,3-15 1,1 5 98,3 6 1,0 4-1,3-4-70,4 8 1604,-4 10 0,4-3-1348,9-23-3407,9 4 3234,3-4-105,1-4 55,3 0-2112,4-6 2309,-3-4-80,13-1 29,4-9 2156,-1-6-2347,-18 2 1,-1-2-1127,1-4 1,-1-3 1209,0-2 1,-1-2-51,14-13-34,-21 10 1,-3-2-632,-5-21 542,-3 3 0,-4 2 61,0 14 1805,2-3-2146,-2 5-297,1-7-1188,-1 1-1445,-4 4 2600,-11 0 0,8 12 0,-7 5 1</inkml:trace>
  <inkml:trace contextRef="#ctx0" brushRef="#br0" timeOffset="356634">20674 5895 19636,'0'-29'3075,"0"-14"-2661,1 19-263,-1-16-3428,-3-4 2801,-3 19 0,-3-1-254,-3-6 1,-1 0 687,-3 0 0,-3 1-904,0 0 0,1 2 716,-7-7-1076,1 11 1222,14 18-286,-6-1 57,0-2 273,1 2-4,1-2 1052,9 6-1153,-5-5 1578,2 2-1736,-6-4 2169,1 4-2146,1 1 151,0 4 73,0 1 5,-2 1 57,-7 0-2269,2 0 2129,1 0-1607,-3 3 1668,-9 26 67,3 0 3,10-8 1,2 2 780,1 9 0,2 0-705,0 8 1117,3-7 0,1-1-1106,4 2 3192,1 6-3081,1-16-1834,0 9 1,-1 2 1803,0 14-1101,1-10 1,0 1 1128,1-11 0,1 0-848,0-2 0,0-1 891,5 22-20,3-11-70,3-13 1488,1-8-1432,6 5-135,3 3-61,6 8 2275,-3-5-2264,-5-7 146,3 0-113,3 3 12,-9-8-56,1 2 66,-13-15 371,18-1-376,-8 0-17,12-1 74,-4-8-119,-9 3 96,15-12-2319,-14 7 2504,23-18-135,-11 3-67,8-7-798,-17 8 0,-2-2 753,-4 3 1,0-1-147,0-5 0,-1 1 169,2-12 1380,-9 14-1380,-3 3 2036,0-16-2098,-7-8-95,0 2-2538,-14 2 2633,-8 28 0,11 1 0,-3 13 0</inkml:trace>
  <inkml:trace contextRef="#ctx0" brushRef="#br0" timeOffset="363208">17903 602 14516,'-18'45'308,"8"-6"0,0 4-163,5-7 1,1 1 0,0 1-100,-1 2 1,1-1 0,-1 5 1,1-5 0,0 5 0,-1 0 1,1 1-1,-1-4-34,0-3 0,0-1 0,0-1 0,-2 3-4,0 6 0,-1 5 0,-1 0 0,0-2 0,1-4-761,-1 3 1,-1-5-1,0-1 1262,-1 4 1,0-1 0,-4-22-1557,-9-37 0,-2-17 910,5 5 1,-1-3 0,1 0-1505,-8-16 1,11 19 1126,28 63 1,11 19 1271,-6-13 0,8-3-527,5-9 1,9 2 0,2-7 0,-4-17-382,0-23 1,-3-19-1,-1-3-195,-2 4 0,1-4 0,-2-2 0,-4 1-477,-5 2 1,-2 0 0,-3 0 0,-2 3 272,1-9 1,-7 5 0,-10 9 0,-5 7 0,-1 13 0</inkml:trace>
  <inkml:trace contextRef="#ctx0" brushRef="#br0" timeOffset="377400">7435 1382 22167,'0'-24'-96,"3"33"-1543,10 24 1,4 10 928,-6-12 0,0 1 0,4 6 770,-1-3 0,3 4 0,2 4 0,1 2 0,0-1 0,-1 0 0,-2-4-231,0 3 0,-1-2 1,0-2-1,0 2 0,1 4 195,-2-7 1,1 3-1,1 2 1,1 1 0,-1 0-1,0-1 1,-1-2-1,-1-4-112,2 5 0,-1-2 0,-1-2 1,-1-2-1,0-1 172,3 10 0,-2-2 0,-1-6-578,-1-3 1,-8-14 37,-29-36 0,-14-17 310,2 5 0,-4-4 0,-1 0 177,7 5 0,-2-2 0,1 1 0,1 1 164,-6-4 1,1 2 0,4 3-222,1-1 1,8 10 843,19 15-704,23 21 0,19 18 0,-4-4 879,-10-11 0,0 1-951,4 2 0,4 5 0,0-1 0,-5-8 602,9 0 53,-6-23 1,1-10-1319,-1-16 1,-2-10-9,-2-1 0,-1-5 0,-1 0-464,-3 0 1,-2-1 0,-1 2 623,-2 7 1,-1 2 0,-2 3 0,-3 1 0,-2 8 0,-2 14 0</inkml:trace>
  <inkml:trace contextRef="#ctx0" brushRef="#br0" timeOffset="389498">13003 4674 22043,'21'-26'421,"0"-10"-3698,-16 21 916,4-14 1295,-6 14 1066,0 0-501,-1 3 478,-1-8 23,-1 7 0,0-8-5,0 10-85,0 0 57,-1-2-57,-4 4 271,1 1-327,-1 6 140,3 1-55,0 0 1676,1 1-1655,-2-2 2527,1-1-2481,0-2-51,0 1 2659,-2 2-2709,3 2 11,-2 0-17,3 0 6,-2 0 78,0 0 12,-1 0-51,-1-1-163,-2 0-3058,-6 1 2401,3 0 820,-4 0 39,2 0-16,-1 2 21,0 1-32,0 2 32,2-1-1795,1 1 1752,3 0-35,0-1 84,4 1 6,-6 1 6,3 0-6,-7 3 5,1 1-5,0-2-11,1 2-1687,2-1 1693,-1 4 1202,3-3-1197,-1 1 6,4-6 5,0 0 2268,0 1-2234,0 1 3231,0-1-3143,1 4-122,0-3-3288,-2 8 3196,1-3-2182,-2 8 2302,-1 5-1550,1 5 1595,1-1-23,2-9 63,2-4 1404,0-5-1495,0 0 2281,0 2-2247,0-6-11,2 5 5,2 2-21,4 6-2298,2 7 2253,1 5 5,-4-13-6,-1-3 6,-4-14-17,-1-1-706,4 0 818,-1 1 1866,1-2-1877,1 1 2851,-1 0-2930,0-1 74,6 2-2419,-5-2 2351,10 2 1565,1-2-1441,-5-1 27,3-1 62,-10-6-2623,2-2 2455,1-9-50,1-3-405,-3 0 410,-1 6-6,-3 6 12,0 3 29,0 1-46,-1 0 2279,-1 2-2262,1-1 22,0-16-639,0-16-744,-2-10 370,-1 5-1844,-2 8 57,2 20 2761,0 0 0,2 10 0,-1 1 0</inkml:trace>
  <inkml:trace contextRef="#ctx0" brushRef="#br0" timeOffset="392025">20474 3295 17440,'-27'40'215,"1"1"0,0 0 0,-1-1 0,9-11 0,-1-1-214,-4 9 0,-5 8 1,3-3-1,11-14 39,13-13-3317,-1 2 2386,2 7 1529,0-1-660,0 10 11,0-6-2186,0-4 2191,0-7-89,2-9 89,0-3 264,9-2 2006,-2-2-2174,3 1 193,-4-1-148,1 0-29,2 0-50,-1-2 112,8-6-2380,-4-5 2324,5-8-112,-1-8 5,-9 10-5,1-3 40,-6 8 2267,-1 2-2301,1-8 5,2 0 213,-2 0-2319,4-4 2202,-1-1-40,-2 4 106,-2-3-72,-1 0-101,-2-16 2010,0 7-2010,-3-2 3203,-6 12-3321,-3 5-257,-4-3 28,3 9-1200,-5 5-37,5 6 815,-21 22 1,21-15 0,-11 16 0</inkml:trace>
  <inkml:trace contextRef="#ctx0" brushRef="#br0" timeOffset="394499">20409 4600 14958,'-16'23'11,"-1"1"1,1 0-3289,0 4 2158,3-6 0,1 2 120,2 5 1016,6-2 1110,0-4-1115,0 1-1,2-10-6,-1 1 2269,3-8-2262,-2 4-7,1-2 12,-1 7-23,0-2 6,1 3-2358,1-2 2224,0-3-191,0-1 308,0-5-89,2-1 532,3-3-342,7-1-39,3-1 56,9-3 28,-7-1-124,-3 0 231,-9 1-108,-5 2 231,1 0-219,1-3 162,8-4 219,-2 0-101,8-7-285,-5 1-141,0 0-5,2-7 11,-5 10 2452,0-5-2559,-5 6 40,-2-3 11,0 0 51,-1 0-35,0-2-72,0-3-480,-8-8 586,0 4-2414,-7 1 2420,6 9-5,2 5 5,4 2 0,1 3-84,2 1 1237,-5-2-2642,-3 1-1239,-12 0-336,1 1 2497,-1 0 0,12 0 0,5-1 0</inkml:trace>
  <inkml:trace contextRef="#ctx0" brushRef="#br0" timeOffset="396593">20483 5761 12965,'-17'-4'957,"-3"1"-716,14 5 599,-18 8-599,6 2-224,-14 9-3294,8 0 3199,5 1 630,4 7-502,4 2-2146,-7 16 2124,9-23 0,0 1-678,-2 2 1,1 0 654,2-2 1,1-1 146,-3 15-63,6-11-828,4-2 739,0-8 887,1 0-881,1-9 1528,1-6-570,41 1 1589,-21-9-2464,3 3 1,-1-2 61,-6-10-78,-7 3 306,-2 1-333,-4 4 83,3-3 145,0-2-2133,0-3 2290,-2-3 2089,-3-2-2514,-2 4-1,0-10-5,-1 15-33,-1-13 16,0 12-50,0-23 2170,-1 5-2147,-1-3-1,-1 11-28,-3 4-2970,-2-5 2023,-1 4-2257,-1 2 2457,3 19 1,1-2 0,2 3 0</inkml:trace>
  <inkml:trace contextRef="#ctx0" brushRef="#br0" timeOffset="399199">26650 1205 24155,'46'16'18,"0"-1"0,1 0 0,-1 1 0,0-1 0,0 1 0,1-1 0,-1 1 0,0-1 0,0 0 0,1 1 0,-1-1 0,0 1 0,0-1 0,0 1 0,1-1 0,-1 0 0,0 1 0,0-1 0,1 1 0,-1-1 0,0 1 0,3 2 0,-8-1 0,-5-2 0,-2 0 0,2 1 0,5 1 0,7 3-167,-13-6 0,4 1 0,5 1 0,3 1 0,3 1 0,4 1 0,1 0 0,1 0 0,2 2 0,-1-1 0,1 1 0,-1 0 0,-2 0 0,-1 0 0,-3 0 0,-3 0 1,-3 0-1,-5-1 0,-4 0 0,-5-1 0,-7-1 0,-5 0-707,5 23 0,-19-1 0,-1 5 638,3-4 0,-2 5 0,0 3 1,-1 2-1,-2-2 0,-1-1 199,-3 1 0,-3-1 0,0-1 0,-2 1 0,0 2-51,2-8 0,-1 1 0,1 1 0,-2 0 0,0 0 0,-2 1 0,-1-1 63,-2 0 0,-2 0 0,-2 1 0,-1 0 0,0-1 0,0 0 0,1-2 0,0-2-162,0 2 0,0-2 0,0-2 0,1 0 0,-2 1 0,-1 2 194,1-3 1,-2 4 0,-1 1 0,-1 0 0,1-1 0,1-1 0,1-4 0,2-4 312,-5 15 0,3-7 0,-1-3-327,-5-3 0,0-2 1,9-13 1645,14-16-1652,3-2 147,10-1-35,20 3-117,13 3 0,3 1-163,-14-2 1,-1 4-893,14 5 1,-14 7 995,-43 7 1,-15 1-369,2-5 1,-6-1 0,-1 0 428,-5 2 0,-3-1 0,0-1 220,-2-1 0,0-1 0,1-1-220,-4 1 1,0 1 0,7-3 1,-2 0 0,3 2 61,2-1 1,2 1-1,5 4 582,-1 17 0,9 2-555,9-10 1,11-3 191,21 2 0,13-3-228,-5-10 0,4-2 0,1 0 45,2 4 0,3 1 0,3 2-43,-5-3 0,4 1 0,2 2 1,0 1-1,-2-1-60,-4-3 0,-2 0 0,0 0 1,1 1-1,1 3 1,-2-1 0,3 3 0,0 1 1,1 1-1,-1 0 0,-2-1 0,-3 0-153,3 3 1,-3-2 0,-2 1 0,-1 2 0,2 1 152,-6-3 0,1 2 0,0 2 1,-1 0-1,0 1 0,-3-1 1,-1-1 2,1 6 0,-3 1 0,-1-1 1,-2-1-1,-1 0 7,2 4 1,-2-1 0,-1-1 0,-1 0-62,-4-5 0,0-2 0,-2 1 0,-1 1 48,-2 3 0,-1 0 0,-1 2 0,-1-1 346,0 4 0,-1 1 0,-1 0 1,0 0-343,1 0 0,0 1 0,-1-1 0,-1 0 1,-1-4 0,-1 0 1,-1-1-1,0-1 16,-2 2 0,0-1 0,-1 3-7,1-4 0,0 3 0,-1 1 0,-1 2 0,0-1 5,0 0 1,-1 1 0,-1 0 0,1 0 0,-1 0-16,1-1 0,1 1 0,-1-1 0,0-2 0,-1-2-300,-1 1 0,-1-2 0,0-3 0,-1-4 302,-3 6 1,-2-5 19,0 2 1,-1-1-23,0-3 0,-1 5-2,1-3 1,-2 5 0,0 1 0,1 0 2,2-5 0,2 0 1,0 1-1,-3 2 28,0-2 1,-2 2 0,-1 1 0,-1 0 0,2-1 0,1-3-13,0 1 0,1-2 0,0-2 0,0-1-45,-5 7 0,0-3 0,2-6 838,-7 0-2193,20-21 1130,29-37 0,8-12 0,-17 23 1,14-19-1,0 1 0</inkml:trace>
  <inkml:trace contextRef="#ctx0" brushRef="#br0" timeOffset="406731">20050 1181 18403,'23'35'468,"-5"0"0,1 10-302,-8-10 1,0 5 0,0 3 0,0-1 0,-1-1-116,2 0 1,-1-2 0,0 1 0,1 2-599,-2-1 1,0 3 0,0 2 0,0-1 0,-1-3 0,-1-6 113,3 15 1,-1-4-139,0 2 1,2 2-1,-2-5 576,-2-13 1,0-3-131,4 11 1,-7-10 488,-16-26-1256,-11-30 0,-7-16 710,3 5 1,-3-3 0,0 2-339,2 1 1,-2 0 0,0 12 70,-7 11 1,8 15 1171,28 30 0,15 13 14,-1-5 1,5 3 0,2-5-361,1-9 0,2-3 0,2-8-377,10-10 0,-2-14 489,-10-21 0,-3-13-1264,-1-1 1,0-5-1,-1-2-45,-7 12 1,-1 0 0,-1-1 0,1 2 350,3-5 1,0 1 0,-3 2 0,-2-5 0,-5 12 0,-4 26 0</inkml:trace>
  <inkml:trace contextRef="#ctx0" brushRef="#br0" timeOffset="416373">10031 15489 22347,'16'-36'52,"0"0"1,10 11-1,8 1 1,4 1 0,2 1-19,-3 5 1,3 3 0,3 0 0,1 0-1,1-1-503,-3-1 1,2 0 0,1-1 0,1 0 0,2-2 0,0 0 0,1-1 327,-8 3 0,1-2 0,2 0 0,0-1 0,1 0 1,0-1-1,0 1 0,-1-1 0,-1 1 0,-1 0 32,4-2 0,-1 1 1,0-1-1,-1 1 0,0 0 1,-1-1-1,0 0 0,0 0 113,0 0 1,-1 0 0,1-1 0,-1 0 0,0 0 0,-2 1 0,-1 0 0,-3 2-126,8-4 1,-1 1 0,-3 2 0,-3 1-1,-5 2-187,8-5 0,-6 4-1331,-6 5 1,-9 4-1055,-14 8 1032,1 2-1616,0 0 3118,7-1 1,-6 1 0,0-1 0</inkml:trace>
  <inkml:trace contextRef="#ctx0" brushRef="#br0" timeOffset="416792">11958 14193 15900,'8'-19'2952,"1"4"-6229,15 14 2850,13 3 0,13 0 0,-6 1 1131,-14 0 1,1 0-705,15 1 0,6 0 0,-10 1 6,-8 7 61,3 12 26,-34 11 1,-11 7 270,-5 1 1,-6 1-865,-5-2 0,-3 2 0,-2-4 167,3-11 1,0-3-1,0 1 333,-1 4 0,0 1 0,5-6 0,-2 2 0,0 12 0</inkml:trace>
  <inkml:trace contextRef="#ctx0" brushRef="#br0" timeOffset="424367">14977 8031 15513,'48'-8'1509,"-1"2"1,5 0-1098,-9 0 1,3 1 0,-1-1-1506,-1 0 1,0 1 0,3-2 1152,-9 1 1,1-1 0,2 0 0,-1-1-1,-1-1-457,5-4 1,-1-2 0,-1 0 0,-1 1 412,3 0 1,-2 1 0,-1-3-1110,4-2 1,-1-2 0,-8 1 460,-13 3 0,-7 1 0,3 0 0,0-3 0</inkml:trace>
  <inkml:trace contextRef="#ctx0" brushRef="#br0" timeOffset="425398">15178 11045 16939,'33'-1'56,"0"0"0,0 0 0,3 0 0,4 1 0,4 0 1,1 0-149,-3-1 1,0 0 0,3-1-530,-7 0 0,3-1 1,2-1-1,-1 0 0,-3 0 256,3-2 1,-2-1 0,-2 0 0,-2 0 0,15-4 0,-6 0 0,-16 2 0,0 0 0</inkml:trace>
  <inkml:trace contextRef="#ctx0" brushRef="#br0" timeOffset="426554">17488 10983 16460,'25'1'1453,"14"-8"1,7-6-2547,-13 3 1,0-2 0,3 0 764,6 0 0,5 0 0,0 0 1,-5 0-1,-6 0 0,-4 0 1,-1 2-1,14 0 0,0 0 1</inkml:trace>
  <inkml:trace contextRef="#ctx0" brushRef="#br0" timeOffset="427890">17548 7957 17384,'27'-15'386,"9"0"-353,-13 11 1,5 0-100,14-3 1,8-2 0,2 1-188,-13 4 1,1-1 0,2 1 0,-2 0 0,-1 0 0,0-1 0,-2-1 0,0 1 0,-1 0 0,11 1 0,1 0 0,-1 0 0</inkml:trace>
  <inkml:trace contextRef="#ctx0" brushRef="#br0" timeOffset="431732">20189 13562 19798,'3'43'546,"2"-10"0,3 4-261,2 3 1,1 4-158,-1-6 1,1 3 0,-1 1-1222,-1 3 1,1 0 0,-1 3 698,-2-8 1,-1 1-1,1 3 1,-1-1-1,0-1 126,0 7 0,0-2 0,-1 1 0,1 2 269,-1-9 0,-1 2 0,1 0 0,0 1 0,0 1 0,1-1-66,-1 2 0,1 1 0,1 0 0,-1-1 1,0 1-1,-1-1 67,1-3 1,-1-1 0,0 0 0,0 0 0,0 1 0,0 2-28,0-1 0,-1 2 1,1 1-1,-1 0 1,0-1-1,0-1 0,-1-4 25,0 2 0,1-3 0,-2-1 0,1 0 0,-2 1-4,1 4 1,-2 2 0,0-1 0,0-1 0,0-3-7,0 8 1,0-4 0,0 1 10,2-6 0,-1 3 1,1-1-1,0-2-22,1 8 1,-1-1 0,1-2-20,0-2 1,0-1 0,0 0-31,0 0 1,0-1 0,-1-3 35,-2-4 1,1-1 192,-1 5 0,1-3-215,-1-3 1450,0 14-1574,-7-2 1213,3-18 1,-1 0-1096,-4 0 1,-1 0 63,-2-1 1,-1 1-9,0-1 1,0 0-2269,-10 16 2241,8-13-434,4-5 467,6-7-130,-7 16-5,7-17 1959,-3 7-2065,7-18 3189,0-3-2982,1-1-2517,0-20 2288,1-4-949,0-2 0,0-3 1195,0 0 0,-1-2-566,2-16 1,-2 0 582,0 14 0,0 1-571,1-7 0,-1-2 585,1-4 0,-1 0-11,0 14 0,1-2 26,-1-1 0,0-5 1,0-2-1,0 2 40,0-7 0,0 2 0,0 0 343,0 0 1,0 0 0,1-1-341,0 5 1,1-2 0,0 1 0,0 3 616,1-11 0,1 1-609,0 10 0,-1-2 1,0 1-38,-1-2 0,0-1 0,-1 0-40,0-3 1,-1-2 0,0 0 75,0 10 1,0-1 0,0 0 0,0 1-47,0-7 1,0 0 0,-2-2-33,-2 1 0,-2-2 1,-1-1-1,2 1-379,0 4 0,1 1 1,0 0-1,-2-2 366,0 4 1,-1-1 0,-1-1 0,1 1 0,1 3-339,-1-11 1,2 3 0,-1 2 346,-2-3 0,-1-2 148,0 10 1,0-4 0,-1 0 0,1 5-191,0-1 0,0 0 390,-1 0 0,0-6 0,-1 1 0,0 10-457,-10-11 47,2 5 1,-1-2 61,3 7 0,-2-2-126,-1-1 1,-2-3-1,1-1-174,1 1 1,-1 0 0,1 1 216,1 3 0,1 1 0,1 1-37,-6-13 0,5 6-1549,6 12 1040,11 26 385,2 11 197,14 21 0,4 6 2480,-4 3-2352,4-1 1,2 5 176,-6-7 1,0 3 0,-1 2-179,-1-2 0,-1 4 0,0 0 0,1-1-63,0-3 0,0 0 0,-1 0 0,0 0 12,0 3 1,-1 1 0,-1-1 0,-3-7-8,-2-4 1,-1-2-20,-1 4 0,0 0-930,1-5 1,0-1-2348,7 18 2457,-3-22 1,-1-16 0,-5-5 0</inkml:trace>
  <inkml:trace contextRef="#ctx0" brushRef="#br0" timeOffset="439634">10046 11813 14113,'29'-37'252,"-1"1"0,1 0 0,-1 12 0,6-1 0,6-2 0,3-1 0,3-1 0,2 0 0,0 1 0,0 0 0,-3 2 0,-2 1 0,-5 4-190,5-4 1,-5 4-1,-1 2 1,0 1 0,3-3-1,6-2-35,-12 6 1,4-1 0,2-2-1,3-1 1,2-1 0,1-1-1,1 1 1,0-1 0,0 1-1,0 0 1,-3 0 0,0 2-1,-4 2 1,-2 1 0,-3 1-561,12-4 0,-4 3 1,-4 2-1,0 0 1,-1 1-1,4-2 533,-1 1 0,2-1 0,0-1 0,1 1 0,-1 0 0,-1 1 0,-1 0-447,6-3 0,-3 2 0,0 0 0,0-1 0,1-1 426,-3 0 0,-1-1 1,2 0-1,0-1 1,0 0-1,2 1-29,0 0 0,2 1 1,1 0-1,1 0 0,-2 0 1,-2 0-1,-3 0 0,1-1 1,-4 0-1,-1 0 0,-2 1 1,2 1-1,3 2 0,1 0 1,0-1-1,0 1 0</inkml:trace>
  <inkml:trace contextRef="#ctx0" brushRef="#br0" timeOffset="439955">12887 9964 11698,'41'-12'364,"1"1"0,-1-1 0,0 0 0,0 1 0,2-1 0,0 0 0,-1 1 0,0 2 0,-4 1 728,7 2 0,-4 3 0,1 0-946,3 0 0,0-1 0,4 1-137,-8 1 0,5 1 0,0-1 0,-1 1 0,-5 2-121,1 0 0,-4 2 0,0 4 214,7 4 1,0 3 0,-15 6 90,-24 8 1,-14 7-663,-5-8 1,-9 5 0,-6 4 0,-4 2 0,0-1 0,1-1 0,5-3-188,0 1 1,2-2-1,1-1 1,-1 1 0,-2 1 327,-5 3 0,-3 2 0,-1 1 1,0-2-1,4-2 0,6-4 1,-8 14-1,12-12 0,17-22 1</inkml:trace>
  <inkml:trace contextRef="#ctx0" brushRef="#br0" timeOffset="442620">18785 9044 15788,'-36'-20'364,"-1"0"0,1 0 0,1 2 0,-5-2 0,-3 0 0,-4-1 0,0 2 0,-1 3 0,0 5-387,4 6 0,-1 5 0,-1 2 0,-1 3 0,0 0 0,-1 0 0,1-3 0,0-2-387,-2-4 0,1-4 1,-1-1-1,0 0 1,0 0-1,0 1 0,0 2 1,0 4 115,5 4 0,-2 2 1,1 2-1,-1 1 1,1 2-1,1 0 1,0 0-1,2-1 1,2 0 61,-6 0 0,3 0 0,0 1 0,2-1 1,1 1-1,-1-1 177,-4 2 0,2 0 0,0 0 0,-1 1 0,-1 0-53,0 0 0,-1 0 1,-1 1-1,0 0 0,2 0 1,2 0 94,-7 2 0,3 0 1,1 1-1,0-1-263,2 0 0,0-1 0,1 1 0,0-1 224,-4 3 0,-1-1 1,2 1-1,3-2 301,6-2 0,2-1 0,-1 2-261,-2 0 1,-4 1 0,3 0 0,6-1 688,6-3 0,3 0-705,-7 1 0,1 2-129,6-3 1,0 2-71,-3 3 0,-3 3 905,-11 3 1,-6 2-1,4-1-678,2-1 0,0 1-439,3-4 0,-6 1 0,2 0 0,9-5 344,-5 3-309,4 0 1,9 4 325,31 5 117,5 6-31,7-8 1,6 2 13,9 6 1,8 0 55,-9-11 1,4 0-1,3 0 1,3-3-267,-1-2 0,3-2 0,2-2 0,2-1 0,0-1 267,-1-3 0,1-1 1,1-2-1,1 0 0,0-3 1,0 0 8,-6-2 1,-1-2 0,1 0 0,1-2 0,-1 0-1,0-1 1,0 0-11,2-1 0,-1 0 1,1-1-1,0-1 1,-1 0-1,0-1 1,0 1-184,4-2 0,1 0 1,-1-1-1,-1 1 0,-1-1 1,-2 2 144,-1 0 0,-2 0 1,0 1-1,-2-1 0,0 1 199,8-2 1,-1 0-1,-2 0 1,-4 2-159,7-3 0,-1 0 75,-7 1 1,6-1 0,0 0 0,-4 1-144,-5 1 0,-4 1 1,6-1 3,-2 1 1,5-1 0,3-1 0,0 0-1,-3 1 1,-5 2 68,3 0 0,-4 1 0,4-1 39,3 0 0,5-1 1,3 0-1,0-1 1,-3 0 113,1-1 0,0 0 1,-2 0-1,-1 0 214,-3 0 0,0 1 0,-1-2 0,-1 0-421,-1-2 0,0 0 1,-3-2-1,-4-1-584,3-8 0,-4-4 552,-4 3 0,0-2 0,-1 2 28,1-3 0,-1 0 730,4-5 1,-6 0-1076,-15 9 1,-9 1-706,-18-3 0,-7 2 274,2 0 0,-6 2-72,-3 11 1,-8 2 0,-2 3 0,5 1 272,-10-2 1,2 4 0,-9 1 0,6 1 0,15 2 0</inkml:trace>
  <inkml:trace contextRef="#ctx0" brushRef="#br1" timeOffset="469686">19582 9662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32:09.718"/>
    </inkml:context>
    <inkml:brush xml:id="br0">
      <inkml:brushProperty name="width" value="0.05292" units="cm"/>
      <inkml:brushProperty name="height" value="0.05292" units="cm"/>
      <inkml:brushProperty name="color" value="#FF0000"/>
    </inkml:brush>
  </inkml:definitions>
  <inkml:trace contextRef="#ctx0" brushRef="#br0">5901 7424 24575,'11'-2'0,"5"1"0,9 1 0,12 1 0,-4 1 0,10 2 0,7 0 0,4 0 0,2 1 0,-1 0 0,-5-1 0,-6 0-820,6 0 1,-7-1 0,1 0 0,6 1 409,-6 0 0,6 0 1,4 1-1,1 0 1,-1 0-1,-4-1 0,-5 0 1,-9 0-56,12 0 0,-9-1 465,0 1 0,-2-1-144,-3 0 0,1 0 144,4-1 0,2 0 0,-2-1 0,0 0 0,10-4 0,-1-1 0,-10 2 0,-2 0 1638,-2-1 0,-4-2 1381,-9-1-1996,16 0-1023,-12 3 0,0-1 0,15-3 454,8 4-454,-28 1 0,25 0 0,-13 0 0,4 0 0,-3 0 0,0 0 0,-1 0 0,3 0 0,2-2 0,-6 1 0,2 0 0,12-2 0,-13 1 0,0 0 0,14 3 0,-10-4 0,-2 0 0,-5 1 0,0 0 0,1 2 0,17 5 0,-4-1 0,-13 5 0,-16-5 0,4 3 0,-1-1 0,-4 1 0,-2-3 0,-9 0 0,0-2 0</inkml:trace>
  <inkml:trace contextRef="#ctx0" brushRef="#br0" timeOffset="3482">2639 8210 24575,'15'0'0,"26"1"0,14 0 0,-10-1 0,5 0 0,2 0 0,-2 1 0,-7-1 0,-2 1 0,1-1 0,0 1 0,4-1 0,1 0 0,-1 0 0,-3 0 0,-2 0 0,-3-1 0,0 2 0,-2 2 0,-1 1 0,0 0 0,0-3 0,1-1 0,-1 1-231,2 3 0,0 1 0,-4 0 231,16-2 85,-2 3 1,3 0-86,-16-2 0,1 0 0,-2 0 0,12 1 0,-2-1 0,-12 1 0,0 0 0,6-4 0,1 0 0,-8 0 0,1 1 0,7-1 0,3 0 0,-3-1 0,2 0 0,-7 0 522,5 0-522,1 0 0,10 1 0,1 0 0,-9-1 0,1 0 0,0 1 0,-1-1 0,9 1 0,-1 0 0,1-1-809,-7 0 1,1-1 0,-1 0 0,-7 1 808,-2 0 0,-6-1 0,13-4 0,-9 2 0,9-1 0,1 0 0,-5 1 0,7-1 0,0-1-820,-6 2 1,5-1 0,-2 0 0,-9 1 195,7-2 624,-29 5 0,3-3 0,18-1 0,-16 3 2502,15-4-2502,-24 5 0,1 0 0,-3 0 0,0 0 0</inkml:trace>
  <inkml:trace contextRef="#ctx0" brushRef="#br0" timeOffset="5077">10121 8343 24575,'10'2'0,"5"0"0,16-1 0,16-2 0,-15 1 0,7-1 0,7-1 0,5 0 0,4 1 0,2-1 0,1 0 0,-1 0 0,-2 0 0,-4 1 0,-4 0 0,5 0 0,-5 0 0,-1 1 0,-1 0 0,1-1 0,2 1 0,5-1-253,-11 0 1,2 0 0,3 0 0,2-1 0,1 1 0,1-1 0,0 1 0,-1-1 0,-1 1 0,-1 0 0,-4-1 0,-2 1 0,-3 1 79,17-1 1,-5 0-1,-4 0 1,-1 1 0,1 0 172,-1 0 0,-1 1 0,0-1 0,1 1 0,-1 0-656,3-1 1,1 1-1,0-1 1,-1 1 0,-1 0 354,-4 0 1,-1 1 0,0-1 0,-2 1-1,-2 0 301,7 0 0,-3 0 0,-6 0 0,11 4 0,-16-6 0,-1 1 0,-1 1 0,17-2 0,-48 0 0</inkml:trace>
  <inkml:trace contextRef="#ctx0" brushRef="#br0" timeOffset="7643">1160 7024 24575,'-3'-5'0,"1"-3"0,2 3 0,0-8 0,7-4 0,10-22 0,10 7 0,7-1 0,-3 2 0,6 3 0,1 10 0,8 1 0,0 3 0,-6 1 0,-3 1 0,-2 2 0,6 4 0,3 1 0,-14 5 0,-19 6 0,5 21 0,-10 13 0,-4 4 0,-9-6 0,-13-6 0,6-10 0,-12 3 0,-6 1 0,5-4 0,-1-1 0,1 0 0,1-2 0,-5 7 0,56-24 0,-6-2 0,11-1 0,-8-4 0,2 3 0,3 3 0,-1 19 0,-12-6 0,-7 12 0,-7-10 0,-8 17 0,-2-6 0,-5 1 0,-13 12 0,-3-1 0,8-10 0,0-3-495,-8 1 0,4-7 495,12-12 0,-7 1 0,6-3 0,-20 12 0,17-12 0,-3 4 0,20-10 0</inkml:trace>
  <inkml:trace contextRef="#ctx0" brushRef="#br0" timeOffset="9011">1255 5004 24575,'7'42'0,"-1"0"0,-2-13 0,2 0 0,6 3 0,4 2 0,-3-5 0,2 2 0,2 3 0,4 8 0,3 3 0,1 2 0,-3-4-1093,-1 0 1,-2-3 0,2 3 436,-3-8 1,3 3-1,-1 1 1,0-1 0,-2-5-438,0 2 1,-2-4 0,2 5 1219,2 4 1,2 6 0,2 2 0,-2-1 0,-1-4-128,0 1 0,-1-4 0,0 2 453,1 1 0,3 5 0,-4-8 0,-15-22-453,-25-38 0,-7-21 0,6 16 0,-5-3 0,-2-3 0,3 3 0,1-3 0,2 1 0,0 2 0,-9-12 0,6 3 0,7-7 0,57 55 3276,-15-10-63,21 2-2322,-5-10-891,-16 1 0,0-1 0,15-15 0,-17-8 0,1-11 0,-4 4 0,-5 9 0,-1-1 0,4-7 0,1-5 0,-6 9 0,-8 5 0,-4 17 0,0 8 0</inkml:trace>
  <inkml:trace contextRef="#ctx0" brushRef="#br0" timeOffset="21311">2500 10362 24575,'-15'2'0,"1"2"0,1-1 0,-4 13 0,-6 20 0,-1 8 0,9-10 0,1 1 0,-1-5 0,-1 1 0,4-2 0,4 0 0,3-3 0,2 5 0,-2 14 0,-1 7 0,2-15 0,1 1 0,0-1 0,0-3 0,-1 0 0,1-1 0,0 10 0,1-4 0,2-11 0,0-2 0,0 4 0,0-1 0,0 0 0,0-1 0,0 20 0,0-29 0,0 25 0,-2-10 0,1 15 0,-1-27 0,4 2 0,0-7 0,5 30 0,-4-23 0,0 15 0,-1-32 0,-1 1 0,1-1 0,-2 3 0,0 29 0,2-16 0,-2 3 0,1 2 0,3 0 0,1-1 0,-4 1 0,6 17 0,-7-32 0,0-5 0,0 4 0,-2 2 0,1-7 0,2 23 0,3-15 0,-1 7 0,3-9 0,-5-9 0,3 13 0,-5-16 0,-4 5 0,-2-18 0,-7-11 0,-4-16 0,-1-7 0,5 6 0,0 0 0,2 5 0,-1 0 0,3 1 0,1 1 0,4 2 0,5-12 0,0-4 0,-4 9 0,-3-8 0,2 6 0,3 11 0,0 1-1029,-3-7 0,-1-3 0,2 8 1029,4 9-208,0 4 208,-3-10 0,2-6 0,-4-6 0,5-6 0,2-11 0,-1 8 0,-2 18 0,0 0-1081,1-14 1,1-7 0,1 11 1080,1 2 0,-1 4 0,1-8 0,0 6 0,-1 8 0,1 1 0,-2-21 0,5-4 1237,8 4 1,5 6-1238,6 9 0,-4-15 0,0 7 199,1 29-199,-9 5 0,1 1 0,18 0 3276,-14 2-2690,7 1-586,-18 7 0,-5 5 0,0 5 0,-8 11 0,-3 4 0,-12 13 0,11-15 0,-1-2 0,-8 3 0,15-23 0,-28 23 0,10-10 0,2-1 0,-1 1 0,-6 9 0,4 4 0,-3 7 0,-1 4 0,13-16 0,0 2 0,-11 15 0,3 1 0,10-18 0,5 3 0,5 5 0,5 7 0,0 1 0,0-3 0,-1-5 0,1-1 0,0 1-714,3 5 0,2 4 0,0-1 0,0-8 714,1-6 0,0-2 0,3 9 0,0-2 0,-2 0 0,-2-5 0,-1-3 0,-1-11 0,-3-1 0,1-7 0,7 22 2856,-2-4-2856,4 10 0,-5-5 0,-2-1 0,3-1 0,4 20 0,-5-30 0,-1 5 0,-2-13 0,-5-2 0,-5-20 0,2 7 0,-1-4 0</inkml:trace>
  <inkml:trace contextRef="#ctx0" brushRef="#br0" timeOffset="30354">6480 10116 24575,'8'23'0,"3"5"0,9 15 0,-6-4 0,-5 8 0,-15-77 0,-5-9 0,1 28 0,-2-34 0,3-4 0,9 27 0,0 10 0,3-12 0,0 8 0,6-14 0,-1 12 0,27 9 0,-14 16 0,3 2 0,-1 2 0,-4 0 0,22 14 0,-25-17 0,15 13 0,-23-14 0,-3-2 0,-5-1 0</inkml:trace>
  <inkml:trace contextRef="#ctx0" brushRef="#br0" timeOffset="31223">7001 10135 24575,'12'0'0,"-1"0"0,4-1 0,2-12 0,-8 6 0,1-7 0,-10 5 0,-7-19 0,0 8 0,-2-7 0,-3 15 0,2 7 0,-8-3 0,5 3 0,-2 1 0,6 6 0,0 1 0,-9 10 0,4-3 0,-8 34 0,22-4 0,0 8 0,12-22 0,5-4 0,15 3 0,-6-8 0,4 0 0,1-6 0,4-2 0,-2-1 0,0-1 0,0-1 0,8 1 0,-6-4 0,-16-9 0,-19 1 0,0 3 0</inkml:trace>
  <inkml:trace contextRef="#ctx0" brushRef="#br0" timeOffset="31691">7301 9502 24575,'17'39'0,"0"8"0,-8-14 0,0 5 0,0 2 0,1 6 0,0 3 0,-1-3 0,0-7 0,-1-1 0,0-2 0,-1 1 0,0-2 0,-1-7 0,1-7 0,-3-9 0,0 10 0,1-11 0,-3 1 0,0-10 0</inkml:trace>
  <inkml:trace contextRef="#ctx0" brushRef="#br0" timeOffset="32608">7806 10054 24575,'17'-46'0,"-2"4"0,-14 35 0,-1-6 0,-3 4 0,-3-4 0,-3 4 0,-19-2 0,7 31 0,0 6 0,-9-13 0,15 29 0,12 2 0,16-20 0,-3-2 0,5 0 0,21-9 0,3-8 0,8-3 0,-11 1 0,-3-3 0,-8-10 0,-20 6 0,12 12 0,-9-2 0,15 17 0,-13 1 0,1-8 0,-7-1 0</inkml:trace>
  <inkml:trace contextRef="#ctx0" brushRef="#br0" timeOffset="33220">8296 9525 24575,'10'46'0,"-4"-23"0,-1 3 0,-1 7 0,0 6 0,0 3 0,1-2 0,2-2 0,1 1 0,1-1 0,-2 0 0,-1 10 0,-1 1 0,2-5 0,5 14 0,-1-21 0,-10-35 0</inkml:trace>
  <inkml:trace contextRef="#ctx0" brushRef="#br0" timeOffset="33813">8255 9947 24575,'36'0'0,"-5"0"0,6 0 0,2 0 0,5-1 0,1-1 0,0 0 0,-2 2 0,0-1 0,-3-1 0,11-2 0,-14-1 0,-27 0 0,-15 1 0,3 2 0</inkml:trace>
  <inkml:trace contextRef="#ctx0" brushRef="#br0" timeOffset="34192">8758 10078 24575,'21'22'0,"-4"-3"0,-9-15 0,-5 6 0,1-6 0,-4 3 0</inkml:trace>
  <inkml:trace contextRef="#ctx0" brushRef="#br0" timeOffset="34530">8661 9680 24575,'9'2'0,"-1"-2"0,-8 2 0</inkml:trace>
  <inkml:trace contextRef="#ctx0" brushRef="#br0" timeOffset="35381">9108 9998 24575,'-5'21'0,"3"10"0,-1-8 0,8 10 0,9-11 0,6-5 0,5 0 0,-3-4 0,2-1 0,11-3 0,-2-3 0,-1-4 0,0-38 0,-29 9 0,-7-14 0,-3 0 0,-1 11 0,0 2 0,-2 7 0,-4 23 0,10-3 0,-6 5 0</inkml:trace>
  <inkml:trace contextRef="#ctx0" brushRef="#br0" timeOffset="36041">9497 10005 24575,'13'24'0,"1"1"0,1 5 0,0 7 0,-7-12 0,3 1 0,-1-7 0,-4-13 0,-4-10 0,2-5 0,5-34 0,-2 15 0,4 3 0,20-5 0,-10 1 0,9 55 0,-20-11 0,14 3 0,-9-2 0,-2-5 0,-5-3 0,-8-6 0,2 0 0</inkml:trace>
  <inkml:trace contextRef="#ctx0" brushRef="#br0" timeOffset="36719">10147 9942 24575,'-33'14'0,"12"0"0,2 4 0,-6 21 0,2-5 0,19-9 0,6-18 0,4-1 0,6 1 0,10-4 0,6 1 0,1 10 0,1 1 0,-1-10 0,-1 2 0,-1 14 0,-7-1 0,-17-11 0,0 7 0,-5-10 0,-4 2 0,3-1 0,-1-3 0,2-2 0</inkml:trace>
  <inkml:trace contextRef="#ctx0" brushRef="#br0" timeOffset="37574">10283 9485 24575,'24'35'0,"-9"-14"0,-1 0 0,-3 0 0,1 3 0,7 17 0,0 4 0,-3-6 0,-1 0 0,3 8 0,-2-4 0,-4-4 0,1-2 0,-7-12 0,6 17 0,-3-12 0,10 10 0,-5-45 0,2 10 0,4-41 0,-4 1 0,0 2 0,16 30 0,-20 8 0,12 23 0,-13-16 0,-3-3 0,4 1 0,-8 1 0,0-7 0,-4 0 0</inkml:trace>
  <inkml:trace contextRef="#ctx0" brushRef="#br0" timeOffset="38379">10885 10012 24575,'14'34'0,"0"0"0,-1 0 0,-1 0 0,-5-3 0,-1 1 0,0 9 0,2-1 0,-2-14 0,1-2 0,1 22 0,-4-49 0,-4-10 0,-2-29 0,-1-8 0,3 20 0,-1 0 0,0-4 0,-1-3 0,1 2 0,1-1 0,0 5 0,-2 7 0,1-11 0,-3 35 0,0 2 0,-1 7 0,1 0 0,2 0 0,2-5 0</inkml:trace>
  <inkml:trace contextRef="#ctx0" brushRef="#br0" timeOffset="38874">10800 10017 24575,'6'11'0,"-1"-2"0,2-5 0,-4-2 0</inkml:trace>
  <inkml:trace contextRef="#ctx0" brushRef="#br0" timeOffset="39217">10699 9786 24575,'0'0'0</inkml:trace>
  <inkml:trace contextRef="#ctx0" brushRef="#br0" timeOffset="40392">10985 9978 24575,'6'-11'0,"8"-3"0,0 0 0,15-8 0,-8 13 0,25 7 0,-29 6 0,13 11 0,-23-9 0,-1 36 0,-1-27 0,-1 24 0,-4-35 0,-4 5 0,-17 2 0,4-2 0,-7 2 0,9-7 0,10-2 0,-3-2 0,5 0 0,1-2 0</inkml:trace>
  <inkml:trace contextRef="#ctx0" brushRef="#br0" timeOffset="44341">7501 11275 24575,'14'2'0,"13"3"0,2 3 0,9-2 0,1-2 0,8-1 0,-6-2 0,5-1 0,1 0 0,0 0-820,-1 0 1,-1 1 0,0 0 0,1-1-1,-1 0 1,2 1 0,-2-2 0,-4 1 704,12-1 0,-13 0 115,-25 0 0,-1-3 0,-1 4 0,9-4 0,10 1 0,-9 0 0,6 1 0,4 1 0,9 1 0,4 0 0,-2 1 0,-8-2 0,4 0 0,-2 1 819,6 0 0,8 1 0,0 1 0,-10 0 819,-10-1 0,-3 1-1522,0-1 0,1 1-116,11 1 0,2-1 0,-5 0 0,-1 2 0,0 2 0,-1 0 0,-7-1 0,-1-1 0,4 3 0,-2-1 0,2-1 0,-4-2 0,2 0 0,12 2 0,-3-2 0,4-1 0,1-1 0,-1 1 0,-10-1 0,-1 0 0,7 0 0,-8 0 0,-21 0 0,6 3 0,-4-2 0,32-1 0,8-2 0,-8 0 0,-1-1 0,8 0 0,-6 0 0,-17 0 0,-1 0 0,16 1 0,8 0 0,-4 1 0,2 0 0,-2 0 0,-12 0 0,1 0 0,-3 0 0,3 1 0,-6 1 0,-13-2 0,12 2 0,2-1 0,8-1 0,-7 0 0,6 1 0,-1-2 0,3-2 0,-1 1 0,-1 1 0,-2 0 0,-4-3 0,-7 0 0,-13 4 0,16-6 0,-18 5 0,10-3 0,-17 6 0,-1 2 0,-3-1 0,-1 1 0</inkml:trace>
  <inkml:trace contextRef="#ctx0" brushRef="#br0" timeOffset="46152">11618 9755 24575,'-13'7'0,"-5"17"0,2 3 0,6-7 0,-3 9 0,4-2 0,12-15 0,3 1 0,17 6 0,2-8 0,1 0 0,7 7 0,13-3 0,-43-11 0,-5 3 0,-1 4 0,-5 0 0,3-3 0,1-4 0,2-2 0</inkml:trace>
  <inkml:trace contextRef="#ctx0" brushRef="#br0" timeOffset="68477">12104 9826 24575,'37'-17'0,"1"2"0,7-1 0,-9 3 0,2-1 0,5-1-393,-4 4 0,1-1 1,4 0-1,5 0 0,5 1 393,-16 5 0,5-1 0,3 1 0,3 0 0,3 0 0,1 1 0,1-1 0,0 1 0,0-1 0,-1 1 0,-2 0 0,-3 0 0,-3 0 0,-4 1-547,14-3 1,-7 1 0,-3 0 0,0 0 0,3 0 0,5 1 272,-9 0 1,7 0 0,4-1 0,4 1 0,1-1 0,-1 0 0,-1 1 0,-5 1 0,-5 1 0,-8 2 0,-9 1 0,-10 2 1334,-4 7-1061,5 10 0,6 6 0,-3 0 0,-2-1 0,0 1 0,2-1 0,4 3 0,-6-3 0,6 12 0,-19-19 673,3 13-673,1-2 0,1 2 0,-1 3 0,1 4 0,3 5 0,2 3 0,-1-2 0,-1-1 0,0 0-119,-2-1 0,1 2 1,-2-6 118,3 9 0,-3-3 0,-1 0 0,-1-4 0,-4-7 0,2 9 0,1 6 0,-1 0 0,-2-4 0,-4 0 0,-1-3 0,-1 1 0,1 1-622,3 1 0,1 1 1,1 1-1,-2-1 0,-2-4 622,-2 4 0,-3-3 0,0 0-413,0 9 0,0 0 0,0-3 413,1-3 0,-2 2 0,-1-8 0,-2 8 0,-1 4 0,-1 0 0,2-4 0,0-8 0,0 9 0,-1-4 0,-3 9 0,-3 3 0,2-15 240,1-18-240,-8 15 2804,-4 3-2804,5-11 0,-4 1 830,-13 1 0,-9 1-830,7-6 0,-5 2 0,-1 1 0,3-3 0,-1-2 0,2-1 0,-2 0 819,1 0 0,-2 1 0,-1-1 0,2-3 273,-3-3 0,2-4 0,3-1-976,4 1 0,-1-5-116,-7-5 0,-6-5 0,12-5 0,10-11 0,3-4 0,4-5 0,16-4 0,4 1 0,-4-5 0,4 9 0,1 0 0,1-5 0,2 4 0,-2 1 0,8 36 0,-8 19 0,-1 12 0,1 5 0,-4-9 0,0 0 0,0 5 0,1-1 0,-1-7 0,5-5 0,11-7 0,20-22 0,-8-9 0,11-18 0,-28 22 0,0 5 0,-7 7 0,-2 0 0,0-3 0</inkml:trace>
  <inkml:trace contextRef="#ctx0" brushRef="#br0" timeOffset="70371">4980 13249 24575,'11'0'0,"1"0"0,21-3-820,-1 2 1,10 1 0,2 1 0,-5-2-820,3 0 1,0-1 818,-4 2 1,6 0 0,-2 0 0,-6 0 1483,-3 2 0,-5-1-664,17 0 859,-12 1 1,6-1-860,0-1 0,4-1 0,-4 0 0,-4 1 0,-1-1 0,15 0 0,0 0 0,-17 0 0,-3 0 0,12-4 0,-15 3 0,-2 0 3276,4-2-2457,-25 8 0,1-3 0,-4 3 0</inkml:trace>
  <inkml:trace contextRef="#ctx0" brushRef="#br0" timeOffset="72971">2974 14079 24575,'21'-4'0,"17"-2"0,8-3 0,-13 5 0,9 0 0,9-1 0,4 0 0,1 0 0,0 0 0,-5 0 0,-3 1 0,-1-1 0,0 0 0,0 0 0,0 0 0,1 0 0,1 0-410,-2 1 0,2-1 1,0 0-1,1 1 1,0-1-1,-2 1 0,-2-1 1,-2 1-247,10-2 1,2 0-1,-4 1 1,-9 0 0,-11 2 425,-5 0 230,-18 5 0,8-2 0,9 2 0,7-3 0,8-3 0,-4 2 0,13 0 0,-12 0 0,6-1 0,-15 1 0,-20 2 3276,6 0 0,15 2-3044,-15-2-232,17 2 0,-9-2 0,15-3 0,-11 2 0,1-1 0,-1 0 0,1-1 0,2 1 0,0 1 0,8-1 0,-12 1 0,1 2 0,0 0 0,1 0 0,1-1 0,2 0 0,10 2 0,-2-1 0,-1-1 0,9 0 0,-20 0 0,12-2 0,5-1 0,-13 2 0,0-1 0,9 0 0,-3 0 0,-7 0 0,-2 2 0,-14 0 0,14 0 0,-17 0 0,23 0 0,3 0 0,-9 0 0,8 0 0,-7 0 0,-25 0 0</inkml:trace>
  <inkml:trace contextRef="#ctx0" brushRef="#br0" timeOffset="80479">16608 4778 24575,'-23'5'0,"5"1"0,0-1 0,-11 2 0,-3 1 0,7-1 0,0-1 0,-9 2 0,1 0 0,-13 6 0,14 3 0,-7 7 0,0 1 0,4-3 0,-5 3 0,0 0-251,3 1 0,-5 3 1,1 1-1,8-1 251,5 5 0,6-1 123,5-6 0,0 4-123,-2 12 0,0 8 0,3-7 0,6-17 0,1-1 0,-1 7 0,-1 4 0,2-6 0,4 0 0,0 13 0,1 1 0,-3 4 0,4-7 0,1 5 252,1-9 0,2 1 1,1-1-253,4 2 0,-1 0 0,-2 0 0,-2 3 0,3-5 0,2-6 0,1-6 0,5 4 0,1 5 0,-2-5 0,5 7 0,1 2 0,-3-5 0,1-1 0,0 1-547,4 10 0,1 4 0,-3-6 547,-6-15 0,-2-4 0,-1 6 0,0-6 0,2 2 0,4 18 0,1-6 0,6 6 0,-1-1 0,-5-11 0,0 0 0,2 1-820,5 7 1,3 3 0,-1 0 0,-2-8 693,-1-3 1,-1-3 792,11 13 0,-4-8-667,-16-21 0,4 4 0,-28-30 0,-17-19 0,-7-7 0,5 6 0,7 7 0,1 2 0,-3-8 0,6 3 0,-4-6 0,-2-6 0,-2-2 0,0-2 0,1 0 0,1 3 0,2 3 0,4 6 0,-4-4 0,5 6 0,1 0 0,-2-4-269,1-4 1,-2-5 0,0-3 0,1 2 0,4 5 0,4 10 268,-2-14 3276,5 6-3182,3-3 0,0-8-94,3 13 0,0-3 0,-1-1 0,1 2 0,0-6 0,-1 0 0,1 1-262,-1-5 0,1-1 1,1 7 261,2 14 0,2 1 0,1-3 0,1-3 0,2-1 0,8-10 0,4-3 0,-2 2 0,-8 9 0,-1 1 0,4-1 0,6 3 0,4-1 0,2 2 0,-2 6 0,2 4 0,1 3 947,9-8 1,2 0-948,-7 6 0,1 0 0,9-6 0,-1 1 0,-13 10 0,-1 0-896,7-5 1,-1 1 895,0 1 790,-7 9-790,0-1 0,3 0 0,7-1 0,4-1 0,6 2 0,-15 7 0,10-4 1871,-20 7-1871,-35 8 0,-22 15 0,17-10 0,-2 3 0,-8 8 0,-3 4 0,1 2 0,8-3 0,2 1 0,-1 0 0,-1-3 0,0 0 0,3 1 0,-4 10 0,4 2 0,6 2 0,2 6-656,6-6 1,1 6-1,0 4 1,0-2 0,0-4-438,-4 6 1,1-4 0,1 3 1046,4-5 0,-1 4 0,1 0 0,2-2 0,2-9 46,5 1 0,1-5 0,-1-6 0,1 3 0,4 12 0,3 9 0,0 1 0,-2-10 0,-1-13 0,0 0 0,2 12 0,2 10 0,0-3 0,0-11 0,4-3 0,-1-3 0,3 8 0,1 2 0,-2-6 0,0-2 0,0 0 0,3 7 0,1 4 0,-4-11 0,-4-10 0,-6-8 3276,4 6 0,7 22-3044,5 1-232,-6-5 0,-2-15 0,-9-16 0,-1-3 0,1 1 0</inkml:trace>
  <inkml:trace contextRef="#ctx0" brushRef="#br0" timeOffset="84113">21751 3444 24575,'-3'9'0,"1"10"0,11 8 0,8 7 0,-2 1 0,2 8 0,1 1-1093,-1-5 1,3 1 0,-2-1 1081,-3-8 0,0 0 1,-2-1 10,4 12 0,-1 4 0,-4-12 0,1 5 0,0 3 0,1 2 0,-1-2 0,-1-4-820,1 2 1,-2-3 0,0 0 0,0 2 540,1 3 0,1 3 0,-1 1 1,0-4-1,-3-7 1100,-1-3 0,-3-4-821,-1 4 0,-5-5 0,-6-15 0,-12 10 0,-4-34 0,-8-18 0,-3-6 0,5 7 0,3 5 0,-2-1 325,-4-3 1,-7-7 0,2 4 0,11 11-326,10 14 3276,-9-2-2397,41 33 1,12 9-880,-2-4 0,0-8 0,6 3 0,-1-7 0,-6-10 0,3-5 0,12-4 0,7-3 0,-4-5 0,-1-10 0,-3-5 0,-5 6 0,2-2 0,-7-2 0,-6-12 0,-9-4 0,-9-3 0,-5 3 0,1-5 0,-9-6 0</inkml:trace>
  <inkml:trace contextRef="#ctx0" brushRef="#br0" timeOffset="86908">21307 3072 24575,'2'19'0,"8"11"0,1 13 0,2-7 0,-2 7 0,-8-34 0,1 5 0,-8-49 0,-4-19 0,4 29 0,2-2 0,2-7 0,2-9 0,0-4 0,2 3 0,0 9 0,5 0 0,1 4-1093,-1-10 1,0-3 0,4 13 799,9 20 293,-14 9 0,8-1 0,7 3 0,12 7 0,-12-5 0,-1 4 0</inkml:trace>
  <inkml:trace contextRef="#ctx0" brushRef="#br0" timeOffset="87279">21746 2793 24575,'16'-2'0,"3"-3"0,5-6 0,-2-17 0,-18-9 0,1 11 0,-14 2 0</inkml:trace>
  <inkml:trace contextRef="#ctx0" brushRef="#br0" timeOffset="87492">21737 2622 24575,'1'40'0,"0"0"0,-1 0 0,-1 13 0,3-8 0,16-15 0,-4-3 0,7-3 0,-2-9 0,-5-5 0,-6-10 0</inkml:trace>
  <inkml:trace contextRef="#ctx0" brushRef="#br0" timeOffset="88036">21966 2062 24575,'21'36'0,"0"-1"0,0 1 0,0 0 0,1 2 0,0 0 0,-1-1 0,0 0 0,2 6 0,-2-1 0,1 2 0,-3-4 0,1 2 0,-1 0 0,-2-3 0,0 1 0,-2-3 0,-1-1 0,5 14 0,-3-9 0,-11-22 0</inkml:trace>
  <inkml:trace contextRef="#ctx0" brushRef="#br0" timeOffset="88934">22570 2666 24575,'0'-12'0,"0"-2"0,0 5 0,-5-5 0,-4-6 0,-30-10 0,-1 49 0,-1-27 0,17 47 0,22-24 0,8 0 0,34 10 0,-22-12 0,27-1 0,-36-10 0,12 4 0,-10-1 0,7 3 0,-15-1 0,2-1 0,-2-1 0,-1-1 0,0-4 0</inkml:trace>
  <inkml:trace contextRef="#ctx0" brushRef="#br0" timeOffset="89416">22685 1924 24575,'27'38'0,"1"1"0,-7-9 0,-3-1 0,-3-4 0,-3 0 0,-1 4 0,0 3 0,2 7 0,2 5 0,-1-1 0,-4-7 0,0-2 0,0-1 0,4 17 0,-2-7 0,-3-7 0</inkml:trace>
  <inkml:trace contextRef="#ctx0" brushRef="#br0" timeOffset="89757">22848 2410 24575,'24'-7'0,"-5"1"0,9 1 0,1-1 0,1-4 0,17-3 0,-34 5 0</inkml:trace>
  <inkml:trace contextRef="#ctx0" brushRef="#br0" timeOffset="90079">23141 2367 24575,'21'8'0,"1"11"0,-19-16 0,3 10 0</inkml:trace>
  <inkml:trace contextRef="#ctx0" brushRef="#br0" timeOffset="90384">23056 2051 24575,'0'0'0</inkml:trace>
  <inkml:trace contextRef="#ctx0" brushRef="#br0" timeOffset="90940">23449 2289 24575,'4'10'0,"3"1"0,17 10 0,8-39 0,-2 23 0,-7-43 0,-21 27 0,-4-14 0,-5 5 0,-2-1 0,-15 11 0,9 7 0,-3 7 0,13-4 0</inkml:trace>
  <inkml:trace contextRef="#ctx0" brushRef="#br0" timeOffset="91691">23657 2106 24575,'11'8'0,"8"13"0,-4 0 0,1 1 0,8 11 0,2 0 0,-14-38 0,-4-30 0,3 1 0,35 22 0,-30 3 0,7 18 0,-2 5 0,-14-9 0,0 1 0,0 3 0,-5-2 0,0-3 0,-2-2 0</inkml:trace>
  <inkml:trace contextRef="#ctx0" brushRef="#br0" timeOffset="92540">24155 1956 24575,'-18'-2'0,"-9"2"0,-12 9 0,41 23 0,6 3 0,-9-12 0,20 12 0,6-8 0,-7-27 0,23 0 0,-9 17 0,-4 0 0,-2 2 0,-9 3 0,-10 6 0,-13-31 0,-2-2 0</inkml:trace>
  <inkml:trace contextRef="#ctx0" brushRef="#br0" timeOffset="93335">24195 1600 24575,'24'36'0,"0"0"0,1 1 0,-1-1 0,1 0 0,-1 0 0,2 4 0,2 3 0,-1-2 0,-5-9 0,-8-14 0,-8-14 0,14-22 0,-5 7 0,16-7 0,1 25 0,-7 2 0,0 5 0,-12-11 0,-5 2 0,5-1 0,-5 3 0,2-3 0,-10 0 0,2-2 0,-2 0 0</inkml:trace>
  <inkml:trace contextRef="#ctx0" brushRef="#br0" timeOffset="93779">24732 1842 24575,'17'30'0,"-1"-1"0,1 0 0,4 9 0,-2-3 0,-2 3 0,-8-17 0</inkml:trace>
  <inkml:trace contextRef="#ctx0" brushRef="#br0" timeOffset="94075">24623 1640 24575,'0'0'0</inkml:trace>
  <inkml:trace contextRef="#ctx0" brushRef="#br0" timeOffset="95141">25129 2044 24575,'18'19'0,"0"0"0,12 8 0,-33-55 0,-5 0 0,-2-7 0,-1-5 0,0-7 0,-1-2 0,1 4 0,1 1 0,0 2 0,0-1 0,1 3 0,-2-2 0,2 2 0,3 7 0,6-11 0,3 37 0,20 10 0,8 7 0,3 10 0,-2-5 0,-3 2 0,-8 8 0,-15-8 0,-6 22 0,-4-6 0,-1 3 0,-9-20 0,-13-18 0,14 1 0,-9-1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34:30.920"/>
    </inkml:context>
    <inkml:brush xml:id="br0">
      <inkml:brushProperty name="width" value="0.05292" units="cm"/>
      <inkml:brushProperty name="height" value="0.05292" units="cm"/>
      <inkml:brushProperty name="color" value="#FF0000"/>
    </inkml:brush>
  </inkml:definitions>
  <inkml:trace contextRef="#ctx0" brushRef="#br0">26995 8035 24575,'-23'10'0,"-18"9"0,12 0 0,-4 6 0,-2 2 0,2-1 0,-2 1 0,0 1 0,1-1-611,2-2 0,1-1 0,1 0 0,-1 1 611,-3 5 0,0 1 0,0 0 0,2-2 0,1-2 0,2-2 0,1-2 0,-1 3 0,0-1 390,-4 3 0,4-6-390,13-13 403,-4 1-403,1-2 0,-3-3 0,14-26 0,3-8 630,-1 4 1,2-1-631,2-23 0,2 0 0,0 16 0,1 2 0,1 4 0,-2 2 0,-8-9 0,-6 33 0,-1 21 0,-3 20 0,2 6 0,3-5 0,6-6 0,3-2 0,-2 4 0,-7 6 0,-5 5 0,5-1 0,13-6 0,18 0 0,14-5 0,7-12-656,-2-20 1,8-11-1,3-6 1,-1 1 0,-4 7-438,5 12 1,-4 5 0,3-7 1003,-3-11 0,6-7 1,0-3-1,-7-1 1,-10 1 88,-13-3 0,-5 1 0,16-12 0,-8-3 0,-18 23 0,-4 5 0</inkml:trace>
  <inkml:trace contextRef="#ctx0" brushRef="#br0" timeOffset="12767">28952 9143 24575,'7'0'0,"-3"-2"0,5 6 0,2 1 0,1 2 0,6 4 0,8 12 0,-2-1 0,6 3 0,-4-2 0,-7-5 0,0 0 0,10 9 0,4 4 0,-5-4 0,1 5 0,-8-6 0,1 2 0,0 2 0,-1 1 0,-3-3 0,-1 5 0,-2-1 0,3 8 0,0 2 0,-1-2 0,-3-6 0,2 2 0,-2 0-147,3 4 0,3 8 0,-1-1 0,-5-9 147,-6-11 0,-1-3 0,1 0 0,1 2 0,-2 9 0,0 4 0,-1-3 0,-1-1 0,0-2 0,0 9 0,0-2 0,-2 9 0,-3-13 0,-1-7 0,-1 2 0,0 4 0,-2 5 147,-4-4 0,-3 6 0,-3 3 0,-1 1-147,1-5 0,-2 2 0,-2 2 0,0 1 0,0-1 0,0-1 0,1-3 0,0 0 0,-1-1 0,1 0 0,0-1 0,0 0 0,-4 7 0,1 0 0,-1 0 0,1-4 0,1-4 0,-1 1 0,1-5 0,0-3 0,1 2 0,-3 0 0,0-3 0,-3 3 0,-1 1 0,2-3-702,4 0 0,2-2 1,-1-1 701,-7 4 0,-1 1 0,5-7 0,1 2 0,6-7 0,1 0 0,-3 6 0,-2 3 0,-4 8 0,-2 4 0,0-2 0,4-5 0,-3 8 0,0 0-820,-2-1 1,-5 8 0,2-5 0,10-13 362,11-15 2135,5-13-1678,6-2 0,3-4 0,12-4 0,4-7 0,5-4 0,8-3 0,3-5 0,-10-1 0,2-5 0,0-2 0,-2 5 0,7-2 0,-2-1 815,-6-6 1,0-4 0,-8 9-816,-11 9-215,5-13 0,5-11 0,-1 4 215,-2 11 0,0-3 0,-1-4 0,2-8 0,1-5 0,-1 0 0,-3 6 0,-4 6 0,-1 2 0,-2 1 0,2-1-713,2-9 0,1-1 0,0 0 0,-3 3 713,-2-4 0,-3 2 0,1 4 0,1-3 0,1 0-21,-3 12 0,1-3 0,0-2 1,-2-3 20,-1 0 0,-2-3 0,-1-3 0,0 0 0,0 1 0,1 3-442,0 1 0,1 2 0,0 1 1,-1-1-1,0 0 442,-1-7 0,-1-3 0,-1 1 0,1 4 0,-1 5 0,0-7 0,0 8 0,0-9-394,2 15 1,0-5-1,0 4 394,0 9 0,-1-1 734,1-12 1,-1-5-1,0 2-734,0-5 0,-3-2 0,-4 8 0,-2-4 0,-1 0 0,2 4 0,4 4 0,1 4 0,-2-1-546,-7-8 1,-2 0 0,3 13 545,2 15 3276,-18-26-3202,9 19 1,-1 0 1024,5 1 1,0 1-1100,-14-9 0,24 28 0,1 4 2493,-1 1-2493,4 19 0,20 5 0,4 2 0,-9 6 0,12-4 0,-1-3 0,-14-14 0,15 12 0,-5 0 0,0 5 0,-4-4 0,-1 2 0,1 3 0,0-1 0,-1 4 0,0 0 0,-1-2 0,0 4 0,-1-1 0,-2-1 0,0 1 0,-1 0 0,-2-2 0,-1 6 0,-3-2 0,-1-5 0,-3 5 0,0-5 0,-1 6 0,0 6 0,0 0 0,-1 0 0,0-5 0,-1 8 0,0-4 0,-1 0 0,0 3-656,1-2 1,0 2-1,0 1 1,0-2 0,0-5-438,-1 3 1,-1-3 0,-2-2-1,-1 1 1,-2-1 0,2-3 810,2-2 0,1-1 282,-3 4 0,-1 2 0,0-6 0,1-9 0,0-4 0,-5 22 0,4-17 0,-3 6 0,-1 4 0,-2 9 0,-1 0 0,2-6 0,-2 0 0,0 0-274,3-5 0,-2 6 0,1-3 1,2-8 273,-3 1 3276,0-10-2688,0 8 1,0 2-589,-6 0 0,5-1 0,3-3 0,8-19 3276,-3 6-1739,0 11-1537,4-9 0,-2 9 0,4-14 2224,-1-2-2224,-1 12 0,-1-7 0,4 0 0,22-25 0,7-11 0,5-5 0,-8 2 0,4-4 0,-3-4 0,-6 1 0,-1-3 0,-2 0 0,0 1 0,0-3 0,-1 2 0,0-2-671,-1 1 1,1-1-1,-2-1 1,-2 3 670,-4 0 0,-2 2 0,0 0 0,0-2 0,0 0 0,1-6-469,1 6 1,2-6 0,0-4 0,2 0 0,-1-1 0,0 3 0,-2 5-187,1-3 0,-1 4 1,-1 0-1,2-5 655,0 4 0,1-5 0,1-2 0,0-1 0,-1 2 0,-2 3 0,-1 6-99,-2-3 1,-3 6 0,0-2 98,1-6 0,-1-3 0,-1-1 0,-1 1 0,-1-1 0,-2-3 0,-2 0 0,-4 1 0,-2-3 0,-1 0 0,-1 1 0,2 2 0,2-2 0,1 3 0,-1-1 0,-3 0 35,-2 3 1,-3-2-1,-1 0 1,0 3 0,2 7-36,-5-5 0,0 3 1092,1 0 0,-1-4 0,1 2-88,-4-6 1,2 2-1005,3 2 0,0 3 217,4 10 0,1 5-217,0-2 0,-1 4 0,3-2 0,5 13 583,1 3 1,3 4-1,0 3 1</inkml:trace>
  <inkml:trace contextRef="#ctx0" brushRef="#br0" timeOffset="21896">27824 13206 24575,'-12'-16'0,"-7"-13"0,4 9 0,-2-2 0,-1-4 0,-2-4 0,0-5 0,-3-6 0,-4-4 0,-1-2 0,3 10 0,-3-4 0,-2-1 0,-1-2 0,1 2 0,1 0 0,2 3-656,1-2 1,3 2-1,0 0 1,-1 1 0,-2-2 186,1 4 1,-4-4 0,-2-2 0,1 2 0,3 5 0,4 6 0,6 9-1481,-2 5 2808,-5-5 1,-5-2-860,1 4 0,-4-2 0,2 1 0,-3-5 0,-1 0 0,3 2 0,1 3 0,2 2 0,-2-2-292,-11-8 0,-1-1 1,7 3 291,-2-2 0,12 11 0,1 2 0,2-4 3276,-12-5-202,11 6-3074,4 2 0,8 9 1309,3 4-1309,-1 2 0,-8-4 0,-16 10 0,8-4 0,-1 6 0,0 1 0,-3 1 0,-15 9 0,1 2 0,19-12 0,-21 10 0,79-40 0,-4 2 0,2-1 0,-4 4 0,0 1 0,-2 1 0,-3 2 0,-3 2 0,-11 9 0,0 1 0,12 7 0,7-1 0,-3 1 0,3-5 0,4-2 0,-3 2 0,1 1 0,6-1 0,14 3 0,-43-3 0,0-2 0,-5 0 0,-8 0 0,-4 0 0,-4 0 0,3 0 0,1 0 0,1 0 0,-14 0 0,0 0 0,-16 5 0,-1 0 0,6 20 0,-4 12 0,5-4 0,10-11 0,2 1-979,-9 10 1,-2 4 0,12-7 978,18-8 0,3-16 0,2-19 0,4-22 0,-1 3 0,2-6 0,7-6 0,-3 21 0,2-3 0,1-4 0,2-3 0,-1 4 1467,-1 4 1,0 3-1468,5-6 0,0 10 0,-4 27 0,11 1 0,9 3 0,-11-7 0,2 0 0,6 3 0,-1-1 0,9 1 0,-3 1 0</inkml:trace>
  <inkml:trace contextRef="#ctx0" brushRef="#br0" timeOffset="29855">29085 14400 24575,'11'24'0,"6"11"0,3-3 0,5 7 0,1 3 0,-6-7 0,1 3 0,1 1 0,-1 0 0,0-1 0,2 1 0,-1 0 0,0-1 0,0 1-787,0 1 0,2 2 0,-3-3 0,-3-5 787,-4-3 0,-3-2 369,0 5 1,0 4-370,0 6 0,0 6 0,-2-1 0,-3-9 0,-1-1 0,-1 0 0,2 1 0,-1-1 0,-3-2 0,-4-2 0,-1-3 0,2 0 0,1 0 0,-1 6 0,-1 5 0,2 3 0,0 5 0,0-2 0,0-9 0,0-1 0,0 0 0,0-1 0,-1 0 0,0-3 1204,0 0 1,-1-8-1205,0-13 0,-3 20 0,3-4 0,-3 10 0,-2-15 0,2-15 0,-1-5 0,0-2 0,5-1 0,18-24 0,8-15 0,-15 14 0,-1-4 0,4-3 0,1-7 0,0-1 0,-4 2 0,-5-2 0,-4 2 0,0-2 0,0 0 0,1-2 0,-1-1 0,0 1 0,1-11 0,-2 1 0,1 4 0,0 10 0,0 2 0,0 1-1639,1-8 1,-2 3 1462,-4 10 0,-2 2 176,-2-10 0,-4-4 0,-2-4 0,6 15 0,0-1 0,-5-10 0,-1-2 0,5 7 0,0 1 0,0 2 0,1 2 0,-4-10 0,4 8 0,1 2 0,-2 1 0,2 3 0,-1-2 0,-1 3 0,1 3 0,-2 4 3276,-7-20-2923,12 30-353,-7-11 0,4 6 0,-13-18 0,-3-3 0,6 11 0,-2-7 0,2 4 0,7 15 0,-2-6 0,-2 2 0,2-2 0,6 9 0,4 5 0,1 3 0,0 4 0,2 11 0,8 14 0,3 5 0,-3-10 0,3 2 0,3 5 0,4 8 0,2 3 0,1 0 0,-3-5 0,3 4 0,-2-3 0,1 3-688,2 0 0,1 4 1,-1-1-1,-3-6 688,-1 6 0,-2-6 0,-2-4 0,-1-2 0,-2-2 0,0 1 0,1 2 0,1 2 0,0 0 0,-1-2 0,-1-1 0,-1 2 0,-1 7 0,-1 2 0,-2 3 0,-3-1 0,-1 5 0,-1-2 0,0-4-754,-1-8 0,-1-3 0,0 1 754,-1 14 0,0 1 0,-2-15 0,0-19 2400,3-6-2400,-3 3 0,-1 5 0,-7 10 0,-1 2 0,4-5 0,-4 4 0,1-5 0,9-16 2613,-4 4-2613,1-4 0,-13 11 0,11-15 0,-7 4 0,15-17 0,2-14 0,1-8 0,5-6 0,3-8 0,-2 4 0,2-6 0,0-3 0,1 1 0,1 3 0,1 0 0,0 0 0,0 0-820,-1 0 1,0 0 0,0 2 0,-1 2 548,0 2 1,0 2 0,-2 1 270,2-6 0,-3-1-144,-5 7 0,-2-3 1,0 0 143,2-1 0,0-1 0,-1-2 0,-3 3 0,-1-3 0,0 1 0,-1 5 0,0-6 0,-2 3 0,-4-4 0,-1 7 0,-3 11 0,0 5 0,-7-6 0,1 8 0,-3-2 0,-3-2 0,-3-1 0,-1-2 0,0 0 0,0-1 0,0 2 0,-10-8 0,3 2 1638,12 10 0,3 4-934,2 1-704,5 7 539,-4-3-539,5 6 0,3 4 0,3 2 0,3 2 0,1 0 0</inkml:trace>
  <inkml:trace contextRef="#ctx0" brushRef="#br0" timeOffset="49503">31034 15037 24575,'-18'-7'0,"-4"-2"0,1-5 0,-3 0 0,-12-8 0,6 10 0,-2 7 0,1 16 0,1 2 0,1-12 0,4 3 0,6 18 0,8 1 0,10-18 0,1 11 0,4-8 0,15 10 0,28-10 0,-17-36 0,-1-3 0,-3 27 0,-1-1 0,-1-26 0,-7 9 0,-12 44 0,2 1 0,-1 3 0,0-1 0,-3-10 0,7 22 0</inkml:trace>
  <inkml:trace contextRef="#ctx0" brushRef="#br0" timeOffset="50122">31304 14453 24575,'8'25'0,"-1"0"0,-1-1 0,-1 2 0,0 8 0,1 6 0,-1 1 0,-1 8 0,0 2 0,0-3 0,0-10 0,0-3 0,-1 1 0,0 6 0,0 1 0,-1-11 0,-2-12 0,2 1 0,-1-9 0,1-6 0</inkml:trace>
  <inkml:trace contextRef="#ctx0" brushRef="#br0" timeOffset="50529">31148 14772 24575,'45'2'0,"1"-1"0,-4-4 0,1-3 0,-4 0 0,2 0 0,-4-3 0,-2-6 0,-7-1 0,1-5 0,-26 6 0</inkml:trace>
  <inkml:trace contextRef="#ctx0" brushRef="#br0" timeOffset="51096">31693 14226 24575,'11'30'0,"-1"-2"0,2 8 0,-2 6 0,-2 3 0,-2-15 0,-1 1 0,1 14 0,1 6 0,-1-2 0,0-11 0,-1-2 0,1 0 0,-1 0 0,1 1 0,0-4 0,0 2 0,0-6 0,2-5 0</inkml:trace>
  <inkml:trace contextRef="#ctx0" brushRef="#br0" timeOffset="51556">31668 14722 24575,'11'-3'0,"19"1"0,4 0 0,9-7 0,0-2 0,-1-5 0,-10 3 0,-5-1 0,-17 4 0,-8 6 0</inkml:trace>
  <inkml:trace contextRef="#ctx0" brushRef="#br0" timeOffset="52058">32014 14850 24575,'-1'-14'0,"1"-3"0,-7-29 0,3 2 0,3-1 0,7 8 0,0 1 0,-6-4 0,2 5 0,15 2 0,-5 35 0,-4 0 0,4 0 0,-8 2 0,-1-3 0,-1 1 0</inkml:trace>
  <inkml:trace contextRef="#ctx0" brushRef="#br0" timeOffset="54561">30509 10359 24575,'-12'-2'0,"2"0"0,0 4 0,10 31 0,17-12 0,4-1 0,0 17 0,1-17 0,-1-10 0,-13-18 0,24-25 0,-20 15 0,4-3 0,0 3 0,-10 10 0,7 12 0,0 12 0,2 3 0,-3 3 0,-1 1 0,-2-3 0,12 25 0,-18-36 0,1 4 0</inkml:trace>
  <inkml:trace contextRef="#ctx0" brushRef="#br0" timeOffset="54995">31047 9703 24575,'4'42'0,"0"-1"0,0 1 0,0-1 0,1 2 0,-1 1 0,1-2 0,-2-4 0,1 9 0,-2-6 0,1-6 0,0-4 0,0 7 0,-3-36 0</inkml:trace>
  <inkml:trace contextRef="#ctx0" brushRef="#br0" timeOffset="55483">30951 10139 24575,'22'-7'0,"13"0"0,-12-1 0,4 3 0,2-2 0,-1-2 0,-1 0 0,18-4 0,-9 1 0,-30 8 0,-4 4 0,0-2 0</inkml:trace>
  <inkml:trace contextRef="#ctx0" brushRef="#br0" timeOffset="55835">31340 9677 24575,'10'49'0,"6"-4"0,-6-11 0,2 3 0,1 1 0,0 1 0,-4-2 0,-2 1 0,1 2 0,-1 2 0,-3 7 0,-2-4 0,0-2 0,-2-18 0,0 0 0</inkml:trace>
  <inkml:trace contextRef="#ctx0" brushRef="#br0" timeOffset="56366">31322 10056 24575,'28'-3'0,"-1"0"0,4-1 0,-2-2 0,1-6 0,-4 3 0,-18 1 0</inkml:trace>
  <inkml:trace contextRef="#ctx0" brushRef="#br0" timeOffset="57187">31795 10253 24575,'18'25'0,"-6"-6"0,-14-28 0,-11-17 0,-7-11 0,4 4 0,-1-5-1017,1 6 1,-4-5-1,8 10 1017,12 15 717,2 7-717,0-5 0,4 2 0,13-13 0,0 14 0,2-8 583,-9 17 0,-10-1 0,-2 1 1</inkml:trace>
  <inkml:trace contextRef="#ctx0" brushRef="#br0" timeOffset="72760">2338 14487 24575,'-25'9'0,"-5"7"0,13 3 0,-7 10 0,1 6 0,12-3 0,4 6 0,1 5 0,1 9 0,2 1 0,1-6-1093,1-10 1,2-4 0,1 3 457,1 1 1,2 4-1,1-2 1,-2-7 634,6 15-180,1-9 0,3 7 1,0-3 179,2 1 0,2 0 0,-6-9 0,2 4 0,0-1 0,-2-5 0,3 1 0,-1-4 0,2 3 0,0-1 0,-1-1 0,0-1 0,0 0 0,0-2 0,7 9 3276,-13-25-951,-13-14-1572,-6-6-753,-15-17 0,-11-12 0,0-2 0,8 6 0,0-2 0,-1-2 0,-1-1-642,3 5 1,-2 0-1,0-2 1,0-1 0,0-2 641,5 3 0,-2-4 0,1-1 0,0-1 0,2 2 0,1 2 0,3 5 0,-4-7 0,4 6 0,0-5 0,2 1 0,0-6 0,-1 0 0,3 3 0,4 8 0,3 7 0,3 1 0,2-17 0,1-1-243,0 13 1,1 0 242,1-3 0,0-1-57,2-3 0,1 2 57,0 7 0,1 1 0,1 2 0,7-2 0,10-1 0,10-4 0,1 0 0,-6 5 1548,-5 4 0,1 1-1548,13-12 0,6-4 0,-11 16 0,-17 22 570,-1 2-570,2 5 140,14 21-140,-30 15 0,10-6 0,-24-4 0,-2-24 0,-6 1 0,-19 11 0,15-7 0,-2 5 0,2 4 0,-1 6 0,2-2 0,0 4 0,2-1 0,-3 4 0,4 4 0,13-4 0,3 4 0,2-4 0,0 1 0,0 0-162,0 0 0,-1 4 0,1 0 0,1-1 162,0-2 0,2-2 0,1 2 0,1 6 0,1 2 0,6 2-656,2-5 1,5 4-1,2 1 1,0-2 0,-2-4-438,-1 1 1,-2-5 0,4 3 1088,3 5 0,4 4 0,-1-2 1,-3-11 3,6 7 0,-6-10 0,3 5 0,-3-4 0,5 11 0,1 1 0,-3-7 0,-17-27 433,-4-11-433,-5-26 0,-6-15 0,-3 0 0,0-4 0,4 9 0,0-2 0,0 0 0,-2-1 0,0-1 0,1 3 0,0-5 0,-1 1 1092,0 0 0,-2-2 0,1-1-481,-1-2 1,1-1 0,-2 1-612,0 3 0,-1 1 0,1-1 0,1-3 0,0-1 0,2 4 0,-1-2 0,5 2 0,8-3 0,4 2 0,0 16 0,3 2 0,11-1 0,3 3 0,5-4 0,-9 8 0,1-1 0,-2 0 0,-1 1 0,5-9 1673,-5 10-1673,-18 24 0,-2 10 0,-10 12 0,3-1 0,-4 10 0,-1 4 0,0 3 0,2-1 0,3 0 0,2 3 0,0 0 0,0 0 0,-1-1 0,-4 1 0,-3 0 0,1 0 0,1 0 0,3-1-469,2 7 0,4 2 1,1-4-1,3-9 469,3-10 0,1-2 0,3 12 0,4 3 0,5-4 0,5 1 0,-2-3 0,-5-6 0,1-1 0,12 10 0,1-5 0,-3-8 0,-8-7 0,12 10 0,-14-15 1875,-1-8-1875,0-7 0,-8-26 0,-5-6 0,-1-8 0,-1 1 0,-1-5 0,-2 0-747,1-2 0,-2-3 0,-1 2 747,1 12 0,-2 2 0,0-1 0,1 2 0,0-1 0,0 0-391,-1-3 1,-1 0-1,1-2 391,0-5 0,0-2 0,2 0 0,1-1 0,2 0 0,1-1 0,1-1 0,0-1 0,1 4 0,1-4 0,1 5 0,2 11 0,2 5 0,2 1 2097,3 2-2097,12-20 658,-2 10 0,1 11-658,-7 33 0,12-36 0,-27 49 0,-6 8 0,3-13 0,0 7 0,-4 2 0,-3 7 0,0 2 0,0 6 0,-1 2 0,-1 2-820,1-4 1,-1 3 0,0 0 0,1-3 155,0 3 1,0-1-1,3-3 664,1-6 0,2-2 0,2 2 0,1 6 0,1 2 0,1-4 0,-1 0 0,1-1 0,0 0 0,-1 2 0,2-3 0,3 2 0,1-7 0,1-2 0,2 19 0,1 1 0,-1-18 0,-2-5 0,0 2 0,4-3 0,0-2 0,-2-6 0,10 22 0,-12-30 0,-1-4 0,-1-1 0</inkml:trace>
  <inkml:trace contextRef="#ctx0" brushRef="#br0" timeOffset="73793">1166 16980 24575,'12'-13'0,"4"-9"0,3-6 0,2-3 0,4-7 0,-5 8 0,5-5 0,2-5 0,1-2 0,0-1 0,-1 2 0,-3 3 0,-1 0 0,-2 0 0,-1 2 0,0 0 0,2-2 0,6-3 0,7-3 0,1-1 0,-6 3 0,-11 6 0,-17 11 0,-30 10 0,-22 11 0,-5 7 0,12 1 0,14 3 0,0 4 0,-10 2 0,-14 5 0,-1 0 0,12-4 0,24-10 0,60-27 0,-11 13 0,9 0 0,3 0 0,-3 1 0,1 1 0,0 2 0,0-1 0,-2 0 0,2 0 0,-2 1 0,-6 5 0,0 8 0,-10 4 0,-16 1 0,4 1 0,-8-8 0,1-1 0</inkml:trace>
  <inkml:trace contextRef="#ctx0" brushRef="#br0" timeOffset="84462">2515 16706 24575,'-7'-3'0,"2"-1"0,0 4 0,-17 8 0,-3 10 0,3 21 0,1 4 0,-5-18 0,2 0 0,8 21 0,11-4 0,13-21 0,23 19 0,10-28 0,14-6 0,-7 1 0,-14 4 0,-1-1 0,16-5 0,6-4 0,-18-6 0,-27-9 0,-7 8 0,-5-2 0</inkml:trace>
  <inkml:trace contextRef="#ctx0" brushRef="#br0" timeOffset="85161">2918 16818 24575,'7'-9'0,"-1"0"0,-4-1 0,-2-10 0,-13-1 0,-4 0 0,1-1 0,-8 5 0,0 9 0,4 24 0,-6 12 0,15 1 0,10 3 0,19-3 0,4-1 0,-8 18 0,12-27 0,3-13 0,-6-46 0,0 40 0,-1-32 0,-10 45 0</inkml:trace>
  <inkml:trace contextRef="#ctx0" brushRef="#br0" timeOffset="85666">3070 16814 24575,'27'20'0,"1"0"0,13-26 0,-46-33 0,-9-11 0,7 3 0,13 12 0,28 35 0,5 9 0,-9-10 0,5 23 0,1 0 0</inkml:trace>
  <inkml:trace contextRef="#ctx0" brushRef="#br0" timeOffset="86597">3727 16828 24575,'-3'-39'0,"0"0"0,0 1 0,-8-18 0,-6 17 0,-11 36 0,-11 6 0,24 16 0,2 6 0,-1 7 0,3 4 0,1 7 0,6 0 0,12-2 0,6-4 0,2 2 0,29-35 0,-16-30 0,-5 3 0,4-5 0,3-6-158,-12 7 1,-2-3-1,1-2 158,-2 0 0,0-2 0,-1-3 0,-2-5-410,-5 4 0,-2-5 1,-2-5-1,0-1 1,-1 0-1,-1 1 0,1 4 1,0 5-411,1-3 1,0 5 0,0 0 0,-2-3 471,-2-5 1,-2-9 0,0-1 0,-1 4-1,1 10 1,1 18 347,1 16 0,0 6 0,6 21 0,2 11 0,6 14 0,-5-12 0,3 3 89,-1-3 1,3 2 0,-1 0-90,3 8 0,1 4 0,-6-11 0,2 5 0,-1-1 0,0-4 0,3 6 0,-3-3 655,-1 4 0,-3-11 1,-6-25-1,1 1 0</inkml:trace>
  <inkml:trace contextRef="#ctx0" brushRef="#br0" timeOffset="86929">4275 16572 24575,'7'10'0,"-2"-4"0,-7-4 0,0-2 0</inkml:trace>
  <inkml:trace contextRef="#ctx0" brushRef="#br0" timeOffset="87756">4450 16550 24575,'4'4'0,"3"0"0,-1 0 0,1-3 0,1-10 0,0-19 0,-4-13 0,1-2 0,4 18 0,2 3 0,-1-11 0,3 11 0,11 36 0,7 21 0,-5-4 0,5 5 0,-10-8 0,0-1 0,0 1 0</inkml:trace>
  <inkml:trace contextRef="#ctx0" brushRef="#br0" timeOffset="88424">4925 16442 24575,'-29'-36'0,"-7"35"0,2 14 0,23 13 0,3 5 0,-17-2 0,6-1 0,26 2 0,9-7 0,3-17 0,8 1 0,-10-7 0,8-13 0,1-2 0,-5-1 0,-2-2 0,0 2 0,3 3 0,-8 34 0,-5-2 0,2 6 0,-9-16 0,-2-5 0</inkml:trace>
  <inkml:trace contextRef="#ctx0" brushRef="#br0" timeOffset="88920">5135 15897 24575,'14'21'0,"3"17"0,2 14 0,-8-11 0,-1 6 0,0 3 0,0 1 0,1-5 0,3 0 0,-1-2 0,1-1 0,-1 2-194,-3-1 0,0 4 0,0 0 0,-1-6 0,-1-9 0,9 14 0,-13-45 1</inkml:trace>
  <inkml:trace contextRef="#ctx0" brushRef="#br0" timeOffset="89285">5502 16518 24575,'0'0'0</inkml:trace>
  <inkml:trace contextRef="#ctx0" brushRef="#br0" timeOffset="89552">5445 16139 24575,'2'2'0,"0"0"0</inkml:trace>
  <inkml:trace contextRef="#ctx0" brushRef="#br0" timeOffset="89825">5796 15914 24575,'16'44'0,"0"1"0,1-1 0,-1 1 0,0-1 0,0 0 0,2 5 0,2 1 0,-2-2 0,-3-5 0,-5-11 0,-4 5 0,-2-3 0,-4-23 0,0-1 0</inkml:trace>
  <inkml:trace contextRef="#ctx0" brushRef="#br0" timeOffset="90892">5882 16258 24575,'35'-2'0,"0"-1"0,11-1 0,0 1 0,-10 1 0,-3 1 0,-3 0 0,-2-1 0,13 0 0,-34 2 0,11 6 0,20 20 0,-13-10 0,7 11 0,-31-13 0,-1-8 0,-2 8 0,2-8 0,27-12 0,2-20 0,1-5 0,-8 15 0,-1 0 0,9-18 0,-8 2 0,-20 20 0,1 25 0,1 6 0,4 17 0,3 1 0,-1 1 0,-4 6 0,-1 4 0,-1-13 0,0 0 0,-1 6 0,0-2 0,-1-1 0,-2-30 0,2 5 0,1-6 0,-19 6 0,-1-1 0,-5-4 0,9-1 0</inkml:trace>
  <inkml:trace contextRef="#ctx0" brushRef="#br0" timeOffset="93318">10863 15500 24575,'7'-4'0,"8"-1"0,7 0 0,7 0 0,7 2 0,7 1 0,5-1 0,-5-2 0,5-1 0,3 0 0,0 0 0,0 0 0,-6 2 0,2 1 0,-1-1 0,1 1 0,-2 0 0,-1-1 0,1-1 0,-1 0 0,-2 0 0,-1 0 0,-2 1 0,11-1 0,-3 1 0,-12 3 0,-12 7 0,-1 1 0,3-1 0,-50 3 0,9-7 0,-20 1 0,-8 2-314,0 1 0,-2 0 314,10-1 0,-2 0 0,-5 2-547,3 1 1,-7 1 0,-3 0 0,0 1 0,4 0 0,5-2 161,-4 0 1,7 0-1,-4 0 385,-10 3 0,-9 3 0,10-4 0,28-9 0,34-11 0,14 2 0,14 0 0,7 0 0,-1 1 0,-3-1 0,2 0 0,3-1 0,0 1 0,0 0 0,-4 1 0,2 0 0,1 0 0,-1 0 0,-1 1 0,-2 0 0,8-2 0,0 2 0,-5 0 0,-4 0 0,0 1 0,-1-1 0</inkml:trace>
  <inkml:trace contextRef="#ctx0" brushRef="#br0" timeOffset="102341">12739 14153 24575,'14'21'0,"0"-1"0,0 2 0,10 21 0,-7-10 0,3 9 0,1 1 0,-2-3 0,-3-6 0,-2-1 0,1 4-547,0-3 1,1 5 0,2 3 0,-1 0 0,-1-3 0,-3-3-547,2 5 1,-4-3 0,0 4 985,-1-1 0,0 6 1,0 1-1,-2 0 1,-1-4 106,-2 5 0,-2-2 0,-3 3 250,-2-10 0,-2 4 0,-1 2 0,-2 1 0,-1-3 0,-1-3-250,-4 5 0,-2-3 0,-2-1 0,0 0 0,1 0 0,0 1 0,-2-3 0,0-4 0,-4-1 0,-1-5 0,3-8 0,2-6 0,7-7 3276,15-22-2126,8-12 11,8-11-1161,-3 10 0,4-5 0,-1-4 0,-4-1 0,-1-3 0,0-2 0,0 2 0,5-3 0,-1 1 0,-2-2 0,-4 5 0,-2-2 0,-1 0 0,-4 2 0,-5 1 0,-3 2 0,0 3 0,0 0 0,0 1-833,-2-10 1,0 4 832,-1 8 0,-1 3 0,0-9 0,-3-3 0,1 7 0,-1 0 0,0-9 0,-1 2 0,-7-3 0,8 16 1665,-3 3-1665,1-3 0,-2-3 0,-1 3 0,-1-1 0,2-2 0,1 2 0,-11-13 0,12 22 0,1 5 0,1 7 0,15 24 0,1-1 0,11 20 0,-2-3 0,0 3 0,4 6 0,0 2 0,0 0 0,-1 0-1639,0 0 1,-3-6 1621,-6-15 17,0 13 0,-3-19 0,1 12 0,3 13 0,0 3 0,-2-7 0,-1-4 0,0 1-351,1 5 0,2 6 0,-1 0 1,-2-9 350,-5-10 0,0-4 0,-1 5 0,-1 3 0,-2 2 0,0 2 0,-2-3 0,-1 1 0,0-1 0,-2 13 0,-2-4 3024,-4-15-3024,2-13 0,3 1 0,-3-7 1673,4-11-1673,0-17 0,6-24 0,4-8 0,-1 17 0,0-1 0,0 0 0,1-2 0,-1 3 0,1 2 0,1 0 0,2-12 0,0-3 0,-2 13 0,1-1 0,-1 1 0,1-11 0,1 2 0,1 2 0,-3 4 0,-4-2 0,2-4 0,-2 1 0,-2-6 0,-4 5 0,-1-3 0,-1 1 0,2 7 0,0 0 0,-1 0 0,-3-4 0,0 0 0,-2 6 0,-1 9 0,-1 4 0,-14-13 0,9 12 0,-2-2 0,-10-7 0,1 1 0,10 11 0,1 1-227,-4-1 1,4 3 226,11 10 0,1 5 0,-3-4 0,0 5 0,2 4 0,7 11 0,5 2 453,17 22-453,1-1 0,-6-9 0,4 6 0,-3-4 0,-3-5 0,0-1 0,7 15 0,-2-2 0,-3-5 0,-1 5 0,-6-11 0,1 4 0,-3 1 0,0 4 0,-1 0 0,-1-2 0,-1 2 0,-1-1 0,4 16 0,-3-1 0,-3-12 0,-1 0 0,-2 1 0,-2 3 0,2-6 0,-1 12 0,-1-12 0,-2 8 0,-1 1 0,2-10 0,-5 8 0,-1 1 0,-2 2 0,3-13 0,-1-2 0,1-2 0,1-1 0,-3 2 0,1-1 0,-1 8 0,11-17 0,2-12 0,16-24 0,-8 2 0,3-10 0,4-15 0,-6 12 0,0-11 0,-1-6 0,-6 10 0,-1 0 0,2 0 0,-2 0 0,-3-9 0,-2 0 0,-3-1 0,0 1-1639,2 8 1,-1 0 1507,-4-14 1,0 3 130,-1 0 0,-2 2 0,-2-2 0,5 17 0,-1 1 0,-1-11 0,-1 2 0,-5 0 0,2-4 0,5 16 0,-1 2 0,-4-13 1638,1 9 0,1 1-1376,-2 0-262,3 5 0,-1 1 0,1 3 0,5 4 0,2 9 0,-6-13 0,-3-10 0,1 7 0,4 2 0,8 29 0,11 20 0,0 2 0,4 9 0,-2-4 0,0-5 0,-1 2 0,0-1 0,2 6 0,-1 0 0,-1-4 0,0 6 0,0 1 0,0 2 0,2 7 0,-1 1 0,0-5 0,-3-3 0,-1-4 0,1 2-542,0-3 1,0 2 0,0-2 0,-4-6 541,-1 15 0,-2-23 0,-3 6 0,1 3 0,1 13 0,-2-14 0,0 1 0,3 15 0,-3-16 0,1 13 0,-11-4 0,-2-3 0,1-6 0,0 1 0,-1-5 2165,4-20-2165,-3 5 0,0-4 0,-10 9 0,-8-2 0,1 7 0,8-10 0,14-4 0,28-22 0,-2-1 0,3-6 0,1-12 0,0-8 0,1 3 0,4-1 0,-1-2 0,-9 5 0,-1-5 0,-2 0 0,-3 3 0,-2-7 0,-6-3 0,-2 12 0,-1-5 0,-1-3 0,-2-1 0,0 2 0,-3-1 0,-2 0 0,-2 0 0,1 0 0,0 1-820,0-7 1,1 1 0,-1 1 0,-1 2 512,0 5 1,-1-1-1,0 4 1,0 8 306,-10-11 0,3-7 0,0 15 0,-3-1 0,-8-4 0,0 0 0,10 9 0,0 2 0,-4 6 0,2 5 0,8 7 0,-16-6 0,6 2 0,-12-5 0,7 3 3276,-4 1-2970,2-1 1,10 7 0,12 3 0</inkml:trace>
  <inkml:trace contextRef="#ctx0" brushRef="#br0" timeOffset="611277">19057 8333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07:34.781"/>
    </inkml:context>
    <inkml:brush xml:id="br0">
      <inkml:brushProperty name="width" value="0.09071" units="cm"/>
      <inkml:brushProperty name="height" value="0.09071" units="cm"/>
      <inkml:brushProperty name="color" value="#FF0000"/>
    </inkml:brush>
  </inkml:definitions>
  <inkml:trace contextRef="#ctx0" brushRef="#br0">22174 13038 20436,'-33'31'819,"0"1"0,4-5 0,-1 3 0,-4 3-734,2-2 0,-4 3 1,-1 2-1,0 0 1,2-3-649,2-1 0,1-2 1,0 1-1,-3 1 570,4-4 1,-3 2-1,0 1 1,-1-1-1,3-1 1,4-5-8,-1 1 0,3-3 0,-2 1-733,0 1 1,-2 1 0,0 0 0,2-2 455,-9 8 0,3-3-303,8-3 1,2-7-65,-3-14 208,33-23 0,9-8 416,-3 0 1,1-3-383,10-13 1,2-1 513,-5 8 0,-1 1 59,-3 7 0,-2 2-233,5-13 790,-36 81-476,-9-6 0,-4 3-205,5 2 1,-1-1 238,-3-2 0,3-7 1367,7-11-1127,19-20 1507,16 0-1977,25-2 1044,-5 1 1,5 1-1998,-6-1 1,2 0 0,0 1-743,13 5 1,-2 1 982,-9-4 1,-4 2-1,-1 7 1,-26-10 0</inkml:trace>
  <inkml:trace contextRef="#ctx0" brushRef="#br0" timeOffset="1283">25001 14835 19770,'-29'26'459,"0"0"0,0-1 0,0 1 1,-1 0-1,3 0-176,-5 6 0,-2 4-192,7-9 1,-4 4 0,-2 2 0,1 0 0,3-3-1185,-4 5 1,3-2 0,-3 3 487,2-2 0,-2 3 0,-2 1 0,4-2 1,5-7-1035,-3 10 1,11-21-1639,21-56 1638,12 1 1,6-9 1628,-7 12 0,3-7 0,0-2 0,1 1 1,-1 1 232,0 1 1,-1 1 0,0 0 0,1 0 228,3-5 1,1-1-1,1 1 1,-3 4 173,-1 4 1,-2 3-1,1 2-139,3 1 1,2 1-1,-4 6-627,1 2 208,5 24-280,-21 34 0,-9 15 433,-5-5 1,-3 0 314,6-8 0,-1 2 0,-4-3-463,-7-6 0,-4-2 0,-3-2 37,-3-4 1,-3-2 0,0-1-179,0-1 1,0 0 0,-1-2-43,-5-1 0,-1-2 0,2-4 26,-8-2 0,3-4 112,15-2 0,2-2 453,-13-1 387,31 1 2408,14 5-2110,6 4-626,8 3 1,5 1-446,-4-3 0,2 0-164,7 2 0,4 0 0,2-1-1024,10-1 1,4 0 0,-2-2 682,-9-1 0,-2 0 1,0-1-1,3 0 1,0 0-1,-8-2 0,-2-2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07:56.713"/>
    </inkml:context>
    <inkml:brush xml:id="br0">
      <inkml:brushProperty name="width" value="0.09071" units="cm"/>
      <inkml:brushProperty name="height" value="0.09071" units="cm"/>
      <inkml:brushProperty name="color" value="#FF0000"/>
    </inkml:brush>
  </inkml:definitions>
  <inkml:trace contextRef="#ctx0" brushRef="#br0">1760 7762 21506,'34'-11'565,"0"0"1,7-3 0,5-1-1659,-3 0 1,3-2 0,3-1 692,-5 3 0,1-2 1,3 0-1,1-1 234,-7 3 1,2-2-1,2 1 1,0-1-1,1 0 1,-1 0 176,-1 0 0,1 0 0,0 0 0,0 0 1,1 0-1,-1-1-73,-3 2 0,0-1 0,1-1 0,-1 1 0,1 0 0,-2 0 0,-2 1 62,9-4 0,-2 1 0,-1 0 0,-1 1 0,-3 0-265,0 0 0,-2 1 0,-2 0 1,-1 1 250,5-2 1,-2 0 0,-5 3 10,-5 3 1,-4 2 2,4-1 1009,-23 9-1082,-7 2-3204,0 0 2457,-2-2 1,1 1 0,-1-2 0</inkml:trace>
  <inkml:trace contextRef="#ctx0" brushRef="#br0" timeOffset="1003">3367 6894 17053,'10'19'303,"19"14"-46,-1-12-1896,15 0 1,5-1 1029,-15-10 0,1 0 42,10 2 0,-5 3 1173,-10 14-389,-45 7 0,-15 5-1856,8-10 1,-1 0 1091,1-5 1,-1 2 0,3-6 0,-6 4 0,23-18 0</inkml:trace>
  <inkml:trace contextRef="#ctx0" brushRef="#br0" timeOffset="4829">15567 4257 23063,'15'3'-38,"2"17"0,5 15 0,4 9 0,1 3 0,-2-2 51,-4-8 0,1 0 0,-1 2 0,1 0 0,1 2 0,0 1-13,-3-6 0,1 3 0,0 1 0,1 0 0,0 1 0,0 0 0,0-1 0,-2-1 0,0-2-547,4 8 1,-1-1 0,-1-1 0,-1-2 0,0 0 0,-2-2-57,2 9 0,0-2 1,-3-2-1,-2-4 146,-2-3 1,-3-3 0,-2-9 960,-3-10-804,-16-39 1,-13-29 0,-5-2 146,5 21 1,-3 0-1,-2-1 1,-1 0-1,0 0-177,0-3 1,-1-1 0,-1 1-1,0 3 1,-2 7 54,-4 3 1,-3 3 0,2 9 0,8 13 328,4 20 0,7 13 0,9 4 440,13 9 1,12 3 0,7 0 33,-2-11 0,5 0 0,3-2 0,1-5-252,6 1 0,2-5 1,1-9 111,-2-11 1,1-6-1,-3-8-388,1-14 0,-5-9-101,0-5 1,-1-4-362,-3 4 1,0-2 0,-1 1-632,-1 5 1,-2 0 0,-9 4 436,-21-13 1,13 14-1,-33 43 1,-1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17:39.592"/>
    </inkml:context>
    <inkml:brush xml:id="br0">
      <inkml:brushProperty name="width" value="0.09071" units="cm"/>
      <inkml:brushProperty name="height" value="0.09071" units="cm"/>
      <inkml:brushProperty name="color" value="#FF0000"/>
    </inkml:brush>
  </inkml:definitions>
  <inkml:trace contextRef="#ctx0" brushRef="#br0">2411 6525 18498,'8'-26'1468,"1"6"-2685,16 19 0,7 5 1466,-1-3 0,2 1 539,12 0 1,4 1-633,-3-1 1,4 1 0,-5-1-93,-6-1 1,0 0 2,-3 1 0,5-1 1,0 0-1,-3-1 28,-2 0 0,-2-1 1,0-1 229,0 1 1,0 0 0,1-2-270,6-1 0,1 0 0,-1-1-56,7-3 0,-1 1-4,-10 1 0,1 1 1,-2-1 1641,5 1 0,-2 0-1592,2 3 1,0 0-50,-6 1 1,2 1-1091,2 0 1,5 0 0,0 0 1070,-7 0 0,1 0 0,1 0 1,0 0-548,5 0 1,1 1-1,1-1 1,-1 2 568,-1-1 0,0 1 0,-1 1 0,1-1-364,-1 1 0,0-1 0,1 1 0,0-1 352,-2 1 1,1-1 0,1 1 0,0 0 0,-1-1-193,-1 0 0,-1 1 0,1-1 0,1 0 0,1 0 204,-3-1 1,1 1 0,2 0 0,1-1 0,-1 1 0,0-1 0,-2 1-1,3 0 1,-2-1 0,-1 1 0,1 0 0,1 0 0,2 0 3,2 1 0,2 0 0,2 0 0,0 0 0,-1 0 0,-2 0 0,-4 0 199,-1 0 0,-3-1 0,-1 1 0,-1-1 0,1 1-205,4 1 1,1-1 0,0 1 0,-2 0 0,-4 0-1,3 1 0,-5-1 1,1 1 1,2-1 0,1 1 0,1-1 0,-6 0 0,2-1 0,1 1 0,1-1 1,4 0 0,2 0 1,0 0-1,1-1 1,-6 0 0,1-1 1,0 0-1,0 0 0,-3 1-1,1-1 1,-3 0-1,0 0 1,1 0 0,5-1 1,2 1 0,-2-1 0,-4 0 0,9 0 0,-3 0-1,1 0 1,1 0 0,0 0 0,-1 0 755,-12 0 1,1 0-754,6 0 1,4 0 0,0 0-5,-6 0 1,-1 0 0,4 0-2,-3 0 0,2 0 0,3 0 0,0 0 0,-2 0-2,7 0 1,-2 1 0,1-1 0,0-1 1,-5 1 0,2-1 0,0 0 0,-2 0 0,-1 1 0,-3-1 0,-2 1 0,0 0 0,3-1-2,2 0 1,3-1 0,1 1 0,0-1 0,-3 1 5,1-1 0,-2 1 1,1 0-1,3 0-3,-4 0 0,3 0 0,2-1 0,1 1 0,-2 0 0,-2-1 0,0 1 0,-1 0 0,-2 0 1,0 0-1,0 0-4,8 0 0,-1-1 0,-2 0 0,0 0 3,6-1 0,-2 0 0,-4 0 6,1-1 0,-1 0-6,-1-2 0,3 0 0,-4 0 2,0-1 1,0 0-3,-5 0 0,3 1 0,-1-1-93,0 1 1,0 1 0,3 0 80,1 1 1,3 1 0,2 1 0,-3-1 12,-6 1 0,-1 0 1,0 1-1,0 0-1,3 0 0,1 1 0,0 0 0,-2 1 2,-2 0 1,0 1 0,-3 0 0,-4-1-3,2 1 0,0 1 679,9-1 1,5 2 0,-5-2-663,-9-1 0,0 0-639,1 0 1,2 0 0,-1 1 612,10 0 0,-3 1-1303,-5-1 1,-3 0-328,-8 2 1,-4 1-1639,-4 1 2457,-13 3 1,-5-4 0,1-2 0</inkml:trace>
  <inkml:trace contextRef="#ctx0" brushRef="#br0" timeOffset="1853">9041 4913 22055,'31'0'354,"7"1"1,12 2 0,-3 0-307,-15 0 1,-2-1 0,7 2-518,3-1 1,8 2 0,5-1 0,2 1 0,0 0 0,-4-1 0,-6 0 65,2 0 0,-7 0 1,1 0-1,5 0 422,-3 0 0,4 0 0,3 0 1,1 0-1,-1 0 0,-1-1 1,-4 0-211,3-1 0,-3 0 0,-1-1 0,-1-1 1,2 1 194,0 0 0,0 0 1,0 0-1,1 0 1,3-1 55,-6 1 0,2-1 0,2 1 0,0-1 0,-1 1 0,-1-1 0,-3 1-59,1-1 0,-4 1 0,0-1 0,1 1 1,3-1-185,0 1 1,4 0 0,1 0 0,1-1 0,-1 1 0,-1 0 0,-3 0 173,1 0 0,-2-1 0,-1 1 0,-1-1 0,2 1 6,0-1 1,1 1 0,0 0 0,-1 0 0,-2-1 3,3 0 0,-1 0 1,-4 0-1,-3 0-1,1 0 0,-5 0-146,-2 0 1,-6 0-1098,-6 0 386,-22 0 538,-20 1 319,1-1 1014,-19 1-980,6-1 1494,-3 0-1514,8 0 0,-4 0-39,-3 0 0,-3 0 749,7 0 0,-2 0 0,-1 0-782,0 0 0,-2 0 1,1 0-69,-1 0 1,0 0 0,-2 0 52,4 0 0,-2 0 1,-1 0-1,0-1-163,-4 0 1,-2-1 0,1-1 0,-1 0 243,2 0 0,-1-1 1,2 0-1,1 0-660,-3 0 1,3 0 0,3-1 701,-1-3 1,10 1 61,20 5 207,1-1 1803,28 3-2150,1 0 28,12 0 0,5 0 468,5 0 0,4 0-463,-4 0 1,2 0 0,1 0 20,1 0 0,1 0 0,2 0 3,-8 0 1,2 0 0,-1 0 0,-3 0-70,-3 0 1,-2 0 0,-2 0-48,16 0 0,-10 0-3190,-19 0 0,-18 12 2457,-4 9 1,3-5 0,-3 1 0</inkml:trace>
  <inkml:trace contextRef="#ctx0" brushRef="#br0" timeOffset="3635">14113 5322 25427,'-42'0'-102,"1"0"0,-1 0 0,1 0 0,-1 2 0,-1 4 88,5 1 1,-7 2-1,-2 3 1,3 1 0,6 1-42,5 5 1,6 3 0,0 0-36,-4 4 1,1 1 0,4 2 38,-2 9 1,10 0 52,12-2 1,9-2 31,10-1 0,11-3-1127,9-1 1,8-2 0,5-4 794,-6-8 0,4-4 0,1 0 0,-4 0 0,2 6 0,-2 1 0,-1-5 0,-3-9 1,1 0-1,-1-1 0</inkml:trace>
  <inkml:trace contextRef="#ctx0" brushRef="#br0" timeOffset="4696">14745 5025 16051,'7'41'546,"0"0"0,0 0 0,-2 1 0,-1 1 0,-1 2 0,-2 0-1366,-3-1 1,-1 1 0,-2 0 0,1 0 931,0 2 1,0 1 0,-1-1 0,-1-2-441,-3 3 1,0-3 0,0-6 428,1-2 0,1-10-138,0-12-1514,15-48-248,2-4 1625,0 7 1,3-2 153,4-1 1,2 1 55,-2 4 1,1 1-93,-3-1 0,1 8-415,1 21 1457,-20 46-762,-1 2 592,0-18 0,-1-2-620,-1-1 196,-1 7 717,9-30 988,2 2-2299,18-36 298,-4 9-544,8 2 342,-10 12 28,10 17 3354,0 4-5127,4 10-1426,-10 2 2457,-9-12 1,-9-4 0,-2-11 0</inkml:trace>
  <inkml:trace contextRef="#ctx0" brushRef="#br0" timeOffset="5335">15334 5767 16499,'-29'-12'-650,"0"-1"0,-2 6 669,-7 11 1,1 6 81,9 15-3378,12-4 2297,7-10 2238,37-4-1141,10-6 37,-7 0 0,1-1-36,13 0-1012,-17 8 1,-3 7 378,-5 28-242,-6-21 1,-2 1-883,-10 4 1,-5-2 1629,-6-1 1,1-10 0,1-6 0</inkml:trace>
  <inkml:trace contextRef="#ctx0" brushRef="#br0" timeOffset="6120">15641 5829 3087,'16'40'819,"0"0"0,0 0 0,2 6 0,-2-3 427,-6-3 1,0-11 1660,-1-22-3293,4-52-54,-7 12 0,0-1 542,2-5 0,0 2-281,1-6 1381,-2 22-1499,0 12 2152,4-2-1950,-1 2 28,-1 1-147,-2 5 62,-5 25 248,-1 20 379,0-6-424,-1 4 251,-4-35-940,-4-46 369,3 4 237,1 4 0,2-7 1,1 3-505,1 7 1,4 1-1104,3-7 1,4 5 957,14 11 1,-4 18 0,-5 2 0</inkml:trace>
  <inkml:trace contextRef="#ctx0" brushRef="#br0" timeOffset="6922">16372 4983 13569,'-7'33'292,"-1"0"0,1 0 0,-1 5 1,-2 5-1,0 0 0,1-2-289,-1-1 1,1-1 0,-1 2-190,0 0 0,-1 3 0,1 0 0,-1-3-746,1-1 0,0-2 1,-1-3-708,-6 8 1,-2-5 982,7-14 1,-1-3-1,-9 1 1,14-17 0</inkml:trace>
  <inkml:trace contextRef="#ctx0" brushRef="#br0" timeOffset="7615">16015 5587 18364,'47'1'-328,"-1"0"0,0 0 0,1 0 1,-1 0-1,1 1 0,3-1 1,2 0-1,-1 0 0,-8 0 1,-10 1-597,4 2 482,-13-1 72,-24-3 465,0 0 1322,9 1 566,19-1-3521,21 1 2138,0-1-368,-21 0 0,-1 0 43,10-8-202,-7-1-146,3-16-2593,-11-10 2288,-9 2 0,-2-1-849,-1-7 997,-9-6 56,-15 43 18,-25 32 223,7 4-39,12-10 0,1 2 1201,6 3 1,3 0-1124,3 6 1532,1 2 0,4 4-1356,8-4 0,2-1-1763,2 5 1,3-2 2340,3-5 0,7-9-1670,13-20 1,3-13 704,-11-6 1,-1-7 0,1-1-402,2-4 0,1-3 1,-2 1 325,-5 1 1,-1-1 0,0 5-1460,8-3 1,1 8 1006,-5 16 0,0 5 0,13 1 0,-8 7 1</inkml:trace>
  <inkml:trace contextRef="#ctx0" brushRef="#br0" timeOffset="14348">13515 5412 19636,'-5'-20'985,"20"4"-658,11 14 1,12 5 0,5 4-1,0-2-983,-5 0 1,1 0-1,1 1 1,3 0 0,4 0 557,-6-1 0,3 0 0,3 0 0,1 0 0,2 0 0,0 0 0,0 0 0,-2 0 1,-1-1 34,0 1 0,0-1 1,-1 0-1,0 0 1,-1-1-1,1 1 1,0-1-1,0 0 102,1 1 0,1-1 0,1 0 1,-1 0-1,0 0 0,-1 0 0,-2-1 1,-2-1-121,9 0 1,-4-2 0,-1 0 0,-1 0 0,2 0 90,0 0 0,-1 0 0,0 0 0,2 0 1,3 0-58,-11 1 0,3 0 0,1-1 1,1 1-1,0 0 0,-1 0 1,-2-1-1,-1 1 49,8 0 0,-3 0 0,-2 0 1,2-1-1,4 1 0,-5 1 0,4-1 0,2 0 0,2 1 0,-2-1 1,-3 1-1,-6 0 0,-7-1 327,12 1 1,-6 0-326,6 0 0,4 1 0,-8-1 819,-19 0 1,1 0-859,8 2 0,8 0 1,4 0-1,-2 0 0,-8 0 1246,2-1 0,0 1-1225,8 1 0,10 0 0,-2 1 0,-14-2-1861,-5 1 1371,9 3 1636,-12-1-1126,-5 0 33,2 0-90,-13-3-66,6 2-62,-19-4 2669,-2 0-2490,-2 0 0,0 2 0</inkml:trace>
  <inkml:trace contextRef="#ctx0" brushRef="#br0" timeOffset="17534">16653 3692 26934,'-34'-29'-244,"1"0"0,5 5 180,-2 9 1,-7-1 0,3 5-15,-11 10 8,15 1 0,1 1-59,-11 3-11,2 2 56,22 2-3193,-17 13 3033,1 6-924,6-1 0,0 2 1162,5-4 1,1 1-759,-8 16 0,1 0 758,11-15 1,2 1-350,-2 2 0,0 4 0,2-2 355,1 2 0,2 0 11,-1 5 0,2-1-17,4-8 1,2-1 50,6 16-6,7-13 1043,2-7-1009,8-5 1578,4-6-1483,16 3-112,-4-4-67,0-5 0,1-1 1904,13 2-2986,-18-4 1,5 1 0,-2-2-547,1-1 1,-1-1 982,5-1 1,-4-1-1,2-2 1,-22-4 0</inkml:trace>
  <inkml:trace contextRef="#ctx0" brushRef="#br0" timeOffset="19053">16886 3425 18857,'6'44'1092,"0"0"0,-3-15 0,-1 1-681,3 1 0,1 3 0,-2 1-172,-2 5 0,-1 1 0,-1 1-1059,-1-6 1,-1 1 0,-1 1 0,0 1 677,1 3 1,-1 1-1,0 0 1,0-1-327,-2 6 0,0-2 1,0-5 472,0-6 1,0-7-6,2-4-314,3-19 219,0-3-605,0-1 538,0-19-331,4-16 137,-3 4 0,0-4 238,1 2 1,0 0 89,-1-1 0,-1 1-756,3 6 0,1 1 723,10-17 16,0 13 11,4 5 1367,-1 10-1759,12-6 342,4 2 45,6-2 2201,-9 10-2162,-8 2 5,-4 4-5,-3 1 6,-2 1-90,-1 0-510,-6 1 477,-4 11 100,2 21 34,-1-4 0,1 3 64,4 14 0,0 0-76,-3-13 1,0-1 16,3 5 1,0-5 16,-5-15-72,2-1-606,-5-10-2638,-9-4 2457,-9 0 1,5 0 0,-3 0 0</inkml:trace>
  <inkml:trace contextRef="#ctx0" brushRef="#br0" timeOffset="20651">17867 3934 21500,'-33'-27'-442,"2"4"-2835,-7-1 367,8 10 4252,0 3-1398,16 7-1779,-11 5 1670,-5 18 0,-3 7-711,3-6 0,0 3 799,-2 10 1,-1 7-1,5-5 708,9-8 0,3-1-634,-2 9 0,4-5-47,13-15 106,2 5 2298,15-9-2242,13 1 3121,19-9-3298,-21-5 1,1-2 113,-2-1 1,0-1-219,19-14 108,-16 2 55,-8-2-27,-8-4-3244,-7 7 2999,0 0 121,0 12-2094,9 2 2284,1 1-1544,4-1 1943,-6-3-1077,3-6 763,-2-1 907,1-2-1025,-5 4 1523,6-5-1601,-8 8 27,4-5-952,-11 12 2392,-2 1-1445,1 16 3332,2 6-3104,1 18-3424,4 0 3297,-2-4-2269,1-3 2112,-3-11-3165,7-7 2457,-3-9 1,1-5 0,-6-1 0</inkml:trace>
  <inkml:trace contextRef="#ctx0" brushRef="#br0" timeOffset="21854">18174 3932 12023,'15'47'409,"-1"-1"1,0 1-1,1-1 1,-1 1-1,0-1 1,-1-3 0,-3-5-1,2 4 143,1 1 1,4 9-1,-1-1 1,-2-7-1,-6-14-513,-6-10-3316,-1-3 1622,-1-12 2221,1-1 849,0-10-1415,2-5-1611,6-32 1463,-4 15 0,0-3-690,4-18 1,-1 0 812,-2 14 0,-1 1 748,0-1 0,0 4-757,1 5-27,-1 0 49,4-2 1,1-2 8,-2 2 1,1-2-49,4-12 1,2-2-4,-3 8 1,0 1 50,4-6 1,0 3 16,-5 14 0,-1 1-25,10-16-314,-14 31 233,-4 8-65,-1 0-106,18 37 0,4 15 173,-13-24 52,-4 6 1,-1 8 0,-10-11-243,-37-13-619,3-6 0,-3-1-272,13-5 1,2 0-113,-21 1-1994,34-3 2686,10-3 0,4-1 0,0 0 1</inkml:trace>
  <inkml:trace contextRef="#ctx0" brushRef="#br0" timeOffset="22401">19251 3154 12679,'2'38'-328,"0"0"0,1-1 0,-4 2 1,0 9-1,-2 5 0,0 2 1,-1 0-1,1-2 0,0-7 1,0-8 53,1-1 1,0-7 0,-1 5 0,0 6 0,-1 13 0,-1 5 0,0 0 0,0-9 0,2-15 0,2-22 0,1-17 0</inkml:trace>
  <inkml:trace contextRef="#ctx0" brushRef="#br0" timeOffset="23057">18954 3579 12749,'35'1'347,"-1"0"0,4 1 1,3 0-1,1 0-93,-4-1 1,1 1 0,0-1 0,-1 1-1348,6 0 1,-1 0 0,0 0 1137,5-3 0,0-1 1,-10 0-1,-10 1 1,-15-7-1</inkml:trace>
  <inkml:trace contextRef="#ctx0" brushRef="#br0" timeOffset="23759">19415 3864 16941,'48'-1'819,"-1"-1"0,0 0 0,-21 1 0,0-2-644,23-2 1,7-1 0,-13-7-3453,-15-22 1638,-13 8 1,-2-2 1576,-3 3 1,-2 0-179,-1-17-1091,-22 23 1135,0 16 89,-16 6 40,-9 13 1561,17-3 1,1 1-1436,0 1 0,0 2 142,-7 10 1,3 4 106,0 12-1576,7-4 0,8 3 1915,18-9 1,7-3-1925,6-2 0,6-4 1277,8-6 0,3-6 0,10-8 0,-15-4 0</inkml:trace>
  <inkml:trace contextRef="#ctx0" brushRef="#br0" timeOffset="24153">20073 4073 17837,'13'-47'172,"0"1"1,0 0-1,1 0 1,-5 12 0,5 1-173,10-6 0,10-8 0,0 5 0,-8 17 0,-2 23 0,12 2 0,-1 0 0</inkml:trace>
  <inkml:trace contextRef="#ctx0" brushRef="#br0" timeOffset="26830">21305 3391 22554,'21'-13'397,"1"0"1,9-4-339,1 4 0,3 2-26,-9 4 1,1 0-40,6 1 1,0 0-26,-3 2 0,-1 1-28,-3 1 0,-1 2-36,23 5-56,-13 2-364,2 10-2762,-17 4 2063,-1 21-122,-14-6 1,-7 4 1326,-6 7 1,-6 2-507,2-8 0,-3 3 0,-3-2 548,-4 0 1,-4-2 0,0 0-10,-1 0 1,0-1-1,0-2 60,3-6 0,0-1 0,1-3 103,-5 7 1,2-4 793,-1 2 346,13-17-924,25-5-381,25-2 1,11-1-1662,0 2 1,2-2 1316,-10-1 1,2 0-1,-5-1 1,1 1-1,-7-2 1,-8-4-1</inkml:trace>
  <inkml:trace contextRef="#ctx0" brushRef="#br0" timeOffset="29357">17399 5061 5764,'41'0'325,"-1"0"0,1 0 0,2 0 0,4 0 0,0 0 0,-4 0-96,0 0 1,-3 0-1,3 0-79,2 0 0,2 0 0,1 0 0,1 0 135,-6 0 1,2 0-1,1 0 1,-3 0-1,-2 0-193,4 0 0,-3 0 0,1 0 214,-1 0 1,2 1 0,0-1 0,-2 1-171,1 0 0,-2 0 1,4 1-81,1 0 0,4 0 0,1-1 0,0 1-40,-9 0 1,-1-1 0,1 0 0,0 0 0,1 1 265,4-1 0,1 0 0,1 1 0,-1-1 1,-1 0-272,-3 1 0,0-1 0,-1 0 0,-1 0 1,-1 0 48,2 0 0,-1 0 0,-1 0 0,2 0-2,-1-1 0,0 1 1,2 0-1,-2 0 1,-1-1-47,-2 1 1,-2-1-1,0 1 1,4-1-11,5 1 0,4-1 0,1 0 1,1 0-1,-1 0 9,-3 1 0,1-1 0,-1 0 1,0 0-1,-1 0-11,-3 1 0,-2-1 0,0 0 0,0 0 0,0-1 3,5 0 0,2 0 1,0-1-1,-3 0 1,-5-1-489,-1 0 1,-4-1-1,2 0 489,3 0 0,4-1 0,-1 1 1,-4-1 33,0 0 1,-4 1 0,0 0-39,13-1 0,-2 1-9,-2 2 1,-4 0 8,8 1 755,-11 1 1,-4-1-801,-10 1 1647,-2-1-2492,-14 1 890,-7 0 0,-1 0 0,0 0 0</inkml:trace>
  <inkml:trace contextRef="#ctx0" brushRef="#br0" timeOffset="34821">8286 9342 18459,'45'-7'397,"-1"-1"1,-3 1 0,2 1 100,-8 5 1,3 1-1,2 0 1,1 0-233,6 0 0,0 0 0,3 1 1,2-1-684,-8 1 1,3 0 0,1 1-1,0-1 1,0 0 0,-2 1 479,3-1 1,-1 0 0,-1 1 0,0-1 0,0 1-14,0 0 1,0 0-1,-1 0 1,-1 0-1,-2 0-7,0-1 1,-4 0-1,1 0 1,4 0 21,-1-1 0,2 1 1,2-1-1,2 0 0,0 0 1,-1 0-211,-5-1 0,1 0 1,0-1-1,0 0 0,-1 1 1,1 0-1,-1-1 204,5 2 1,1-1 0,-1 1 0,0 0 0,-2-1 0,-1 0-252,0 0 1,1-2-1,-3 1 1,-2 0-1,-4 1-1447,14 3 1,-9 0 818,8 1 1,-16 1 0,3-3 0</inkml:trace>
  <inkml:trace contextRef="#ctx0" brushRef="#br0" timeOffset="35995">14418 9266 17249,'42'-2'327,"1"0"1,0 0 0,-7 1-1,5 0 1,4 0 0,3 0-1,0 0 1,0 0 0,-2 1-1,-2-1-804,1 2 0,-2-1 1,-2 1-1,2 0 1,1 0-1,3 0 514,-6 0 0,2-1 0,1 0 0,2 0 0,1 1 0,0-1 0,1 0 0,-1 1 0,0-1 0,-2 1-157,3-1 1,0 1-1,-1 0 1,0 1-1,0-1 1,0 0-1,0 0 1,1-1-1,1 1 183,-1-1 0,1 0 1,0-1-1,1 1 0,0-1 1,0 0-1,-1 1 0,0-1 1,-1 0-1,-1 1-48,4-1 0,-1 0 0,0 1 1,-2-1-1,1 1 0,-1-1 1,0 0-1,0 0-14,-1 0 0,1 0 1,-1-1-1,0 1 1,0-1-1,-1 1 1,0-1-1,-1 1-184,2 0 0,0 0 0,-1 0 0,-1-1 1,0 1-1,0 0 0,-1 0 187,3-1 1,-1 0 0,0 0 0,-1 0-1,1 0 1,2 1-43,-4-1 0,2 0 0,1 1 0,-1-1 0,0 1 0,-2-1 0,-1 0 68,4 0 0,0 0 1,-2 0-1,-3 0 1,-5 1-216,11-1 0,-9 0-3092,4 2 0,-28 0 2457,-15 0 1,0 0 0,0 0 0</inkml:trace>
  <inkml:trace contextRef="#ctx0" brushRef="#br0" timeOffset="38034">15267 10634 22173,'14'-25'812,"3"31"-330,-8 25-244,0 15 0,0 4-146,-2-13 0,0 2-42,0 7 1,0 5 0,-1-5-32,-1-2 1,1-1-253,-1 0 1,2 4 0,-1-3 232,1-8 0,0-3 0,1 0-1639,2 14 1,0-4-1,1-11 1,-1-7 818,-1-13 1,-5-17 0,-3-3 0</inkml:trace>
  <inkml:trace contextRef="#ctx0" brushRef="#br0" timeOffset="39652">15019 13951 23427,'33'-31'723,"-3"18"-306,-13 49 0,-2 21-353,-1-21 1,1 3-1,0 1 1,-1-2-281,2 7 1,0-2 0,-1 2-7,0-4 1,0 2 0,-1-2 0,-4-6-1418,-4-3 1,-3-5-1,1 3 1,-1-3 818,-3 3 1,0-17 0,0-12 0</inkml:trace>
  <inkml:trace contextRef="#ctx0" brushRef="#br0" timeOffset="148693">24968 6385 24643,'10'41'176,"-1"-12"1,3 9-1,2 5 1,2 2-1,-1-1 1,-2-4-997,3 4 1,-1-4 0,0 2 0,1 4 490,-2-4 1,1 3-1,1 4 1,0 1-1,-1-2 1,-1-1-1,-2-5 62,3 6 1,-2-4-1,-3-1 1,-4 0 347,-3 0 0,-3 1 1,-6-3-1,-7-5-113,-10-8 1,-8-5-1,-4-4 1,-1-5-272,-2-6 1,-4-6-1,0-4 1,1-2 189,-2-2 0,0-2 0,2-3 1,3-3-1,-2-8 0,4-4 1,9 2-1,8-3 0</inkml:trace>
  <inkml:trace contextRef="#ctx0" brushRef="#br0" timeOffset="149893">26068 6563 20229,'8'-27'-117,"-26"63"244,4-3 0,-4 10 0,0 5 0,1-2-67,3-7 1,2 0-1,-1 1 1,0 0-1,1 1-716,-4 4 1,-1 1-1,0 0 1,4 0 0,7-1 646,7-3 1,4 0 0,4 0 0,4-4 0,3-6-326,7 0 1,5-7 0,7-7 269,1-8 0,7-3 0,2-5 0,0-5 0,-4-7-406,-6-7 0,-2-6 1,-2-5-1,-1-4 0,-1 0 212,-1 2 1,1-3-1,-1-2 1,-3-1-1,-5 0 1,-9 0-563,-8-13 1,-12-2 0,-7 2 0,-1 6 479,-5 0 0,-3 6 0,-5 6 1,-6 9-1,-4 6 0,4 7 1,8 9-1,0 0 0</inkml:trace>
  <inkml:trace contextRef="#ctx0" brushRef="#br0" timeOffset="150524">26877 6379 11293,'18'43'163,"0"1"1,0 0 0,-1 0 0,1-1 0,-2-5-1,-1-3 1,-1 0 0,-2 1 480,1 8 0,-1 2 0,-1-2 0,-3-4-641,-2 2 0,-2 0-597,-1 0 0,0 4 1,0-2-1046,0 4 1,1-1 1091,-2-11 1,0 1 0,0-6 0,3 10 0,-2-31 0</inkml:trace>
  <inkml:trace contextRef="#ctx0" brushRef="#br0" timeOffset="151043">27465 6288 14622,'10'49'-66,"0"-1"0,0 0 1,0 0-1,-1 0 1,1 0-1,0 0 1,0 0-1,2 2 0,0-6 1,0-1-1,-1 7 1,-3-5-1,0 8 1,-1 3-1,0 0 0,-1-4 1,-1-7-1,0-10 1,-1-5-1,1-1 1</inkml:trace>
  <inkml:trace contextRef="#ctx0" brushRef="#br0" timeOffset="151775">27419 6198 18162,'20'-7'852,"18"33"-1672,-18-3 1,3 9 0,1 2 0,0-1 590,1-1 0,1 0 0,0 0 0,2 1 34,-2-2 1,2 1 0,0 1 0,0-1 0,0-1 201,7 6 0,0 0 0,0-2 0,-2-2 49,2-1 0,-2-2 0,-1-2 85,-1-2 1,-1-1 0,-3-5 1037,13-2-1062,-9-39-1617,-12-5 1395,-9-1 1,1-11 0,0-5 0,-1-2 0,-1 4-308,-2-1 1,-2 2-1,0-1 1,0-3-2,1 4 0,1-3 1,1-1-1,-2 0 1,-2 3-1,-3 4 413,-8-10 0,-5 6 0,2 5 0,6 3 0,-3 11 0,-26 18 0</inkml:trace>
  <inkml:trace contextRef="#ctx0" brushRef="#br0" timeOffset="152889">28789 6617 18431,'-18'10'-2565,"-6"6"-712,11-3 439,-4 21 1761,6-3 1077,0 8 1535,5-12 991,9-14-2313,8-7-62,9-6-101,27 3 1,5 2 2169,-8 3-2235,-11-4 0,4 0 0,-4 7 1653,-1 16 0,-7 4-1530,6 4-28,-12-8 1,2 5-1,-9-1-1293,-9 2 0,-11-2 1356,-20 5 0,-9-5-143,0-11 0,-2-5 0,-3-3 0,3-7 0,-3-15 0</inkml:trace>
  <inkml:trace contextRef="#ctx0" brushRef="#br0" timeOffset="227095">13065 8773 14997,'23'-24'-1093,"-6"6"1,-17 16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08:07.095"/>
    </inkml:context>
    <inkml:brush xml:id="br0">
      <inkml:brushProperty name="width" value="0.09071" units="cm"/>
      <inkml:brushProperty name="height" value="0.09071" units="cm"/>
      <inkml:brushProperty name="color" value="#FF0000"/>
    </inkml:brush>
  </inkml:definitions>
  <inkml:trace contextRef="#ctx0" brushRef="#br0">2859 4851 21153,'-23'1'45,"-4"6"69,-10 16 1,-5 7 122,9-4 1,-1 2-1,0 3-1057,3-5 1,0 2 0,-1 2 0,2 1 833,0 2 0,0 3 0,1 0 0,3 1 36,4-2 1,2 1-1,2 0 1,0 2-366,0 7 1,0 2 0,3 1-1,0-2 326,4-7 0,1-2 1,1 1-1,1 1-379,0 6 0,0 1 0,2 0 0,2-2 373,2 6 1,2-3 0,2 1-333,1-3 0,2 0 0,1 0 330,-2 3 1,1 0 0,1-4 1,2-4 1,1-2-6,-4-4 0,0-2 8,0-2 1,-1-3-9,0 7 1020,4 12-1020,-8-31 1573,1-10-1439,1-3 2140,0-1-2374,0 0 2898,-2 1-3576,0 1-2079,0 3 1137,0 0-1053,0-1-504,0-2 3145,0-1 1,0-2 0,0 0-1</inkml:trace>
  <inkml:trace contextRef="#ctx0" brushRef="#br0" timeOffset="1618">2872 10050 19451,'-28'-8'481,"1"7"-2120,6 19 1,1 9 1838,-6 6 1,0 5-329,1-1 0,0 4 1,0 1 186,3 0 1,1 0 0,2 1-149,1-1 1,2 1-1,2-1 204,3-5 1,1 0 0,1-1-378,0 0 1,0-1-1,2-2 273,-2 7 1,1-2 16,0 1 0,0-2 22,-1 10-33,4-3 78,1-18 1004,2-7-959,2-17-51,0-2-873,0 6 1747,1-1-3741,6 8 1265,4-8 1513,12-17 0,-11 8 0,3-13 0</inkml:trace>
  <inkml:trace contextRef="#ctx0" brushRef="#br0" timeOffset="10346">3384 7245 19445,'0'-19'1109,"0"4"-516,0 15 399,0 24-4269,-4 11 2640,1 1 0,-1 3 210,-3-1 0,0 1 511,-3 8 0,-1 1-141,2-14 0,0 1 1,-1-3 61,0 3 1,0-2 22,-1 3 0,2-4-28,1-4 800,-1 6 1,0 3-762,2-9 0,-1 1 1092,-4 16 1,0 0-1135,5-19 0,0-2-3,0 1 1,0 1-1,1 1 1,0-1-1132,0 2 0,-1 1 1140,1 0 0,-1 0-9,-2 12 6,5-20 0,-1 3 0,0-2 6,-2 6 2262,1-4-2274,0 2 6,1-1 0,0 0-5,-2 7-1,2-5 1,0-2 5,3-5-6,0 1 6,-1 13-1140,-2-4 0,0 2 1146,1 5 0,0 1-4,-2-4 1,0 0-3,1 1 0,0-4 0,-2-7 0,0 2-5,5-16 5,0-4 2268,0 3-2307,0 2 3315,0 0-3328,-1 3-307,-1 0-2485,2-4 2704,0-1-852,2-8-464,0-1 1523,0-24-111,0 10 44,1-20-34,2 5 68,5-19-26,-4 17 0,0-1 17,2-9 1,1-4-882,-1 3 1,-1-3-1,1 1 863,0 9 1,0 1 0,0-1 295,2-9 0,1-2 1,-1 6-302,-1 8 1,1 3 16,1-3 1,-1 3 48,0 1-12,0-9 11,1-6-1059,-5 17 1,0-2 988,2-10 1,-1-2-4,0 2 1,0 1 58,-1 4 0,-1 1 218,0 6 1,-1 2-272,2-9 0,-1 1 0,4-9 2268,0 2-2268,2-6-11,-1 11-6,7-12 17,-3 13 6,1-3-2258,-5 17 2269,-4 11-17,-1-1 6,0 2-6,-1 1-79,1-3-285,-2 1 2403,0 1-2352,-1 2 3430,0 5-3279,0 0 251,5-10-3366,3-8 3085,4-5 1,1-3-2447,7-13 2582,-5 8 0,0 4-73,-4 6-1,-1 2-463,-10 18-107,0 1 375,-2 12 230,-10 26 95,1-1 0,-1 7 92,1-10 0,-2 3 1,0 0-1,1 0-46,-2 7 1,0-1 0,0 2-12,1-6 0,0 1 0,0 0 0,2-4-752,-3 6 1,1-1 759,4-8 0,-1 0 0,1-2 2,1-2 0,0-1 5,-2 7 1,-1 1 869,-1 6 1,0-1-773,3-7 1,0 0-87,-2 3 0,-1 3 115,5-5 0,0 3 1,2-3-119,0 2 0,1 1-24,0 9 0,0 6 1,1-4 23,1-3 0,2-3-704,-1 2 0,2-4 656,-1 4-869,0-4 1076,0 0 853,0 0-1009,0-8 1531,-1-14-1582,-1 16-219,-1 9 253,0-6 0,0 2-23,-1-8 0,0-1-16,1 1 0,0-4 5,-3-1-11,5-14 45,-1-7 16,-2 10 107,1-5 79,-1 1 2105,3-7-2184,1-5-3209,-2 0 3041,-8-34 0,6 25 0,-5-24 0</inkml:trace>
  <inkml:trace contextRef="#ctx0" brushRef="#br0" timeOffset="12477">4264 6491 16336,'3'49'672,"6"-14"0,2 6 0,1-3-526,-1 0 0,2 2-111,3 1 0,4 6 0,1 1 0,-3-5-1128,-3-11 1,0-2 0,0 1 456,2 2 1,1 4 0,0-2 0,-2-6 298,-2 0 1,-2-6 325,3 0-677,-28-41 0,-10-14 506,-3 0 0,-4-1-252,5 8 1,-2 0 0,0 2 195,-5-2 0,2 8 642,-9 10-364,42 51 181,11-11 0,7 1 339,4 6 0,5-6 288,10-13 1,3-13-612,-11-16 0,-2-7-408,1-7 1,-5-5-654,-7-10 1,-5 0 823,-2-5 0,-3 6 0,-7 22 0</inkml:trace>
  <inkml:trace contextRef="#ctx0" brushRef="#br0" timeOffset="17183">7903 6154 19535,'-8'-29'-180,"-14"32"1,-4 9-1460,1 9 1,-3 8 1216,3-4 0,-5 5 1,-2 3-1,-1 1 0,1-2 208,1 1 1,0 0 0,0 1 0,0 0 0,0 0 212,0 0 0,-1 2 0,1-1 0,0 0 0,2-2-262,-1 3 1,1 0-1,2-4 1,2-12-1553,-18-11-1462,25-48 2067,12 2 0,2-5 1027,-2 5 0,0-3 0,0 4 247,1 6 1,-1 1 814,-7-14 0,-1 5-1014,-2 17 242,2 21 1058,8 35-797,11-4 0,5 9 1,2 3-1,-2-2-49,-2 3 0,-1 0 1,1 1 378,1-5 1,3 1 0,-1 0 0,-2-6-714,-2 5 0,-2-11 345,-3-18-83,2-11-191,4 0-1695,33-9 1,11-6 1272,-15 5 0,0 0 1,-4 1-1,3-1 1,-5 1-1,13-5 1</inkml:trace>
  <inkml:trace contextRef="#ctx0" brushRef="#br0" timeOffset="18929">11085 6246 14656,'-31'29'118,"1"0"1,3-2 0,-3 2 0,-1 2-1,1-2-60,-3 5 0,0 0 0,-2 4-605,7-9 1,-1 2 0,-2 3 0,-1 0 0,1 1 0,2-2 123,-3 6 0,1-1 0,1 0 1,0 0-1,2-1-39,-3 3 1,0-1 0,2-1 0,2-4-549,-3 4 0,2-4 0,12-21-629,16-31 1,6-14 2297,1 2 0,2-4 1,1-2-156,2-1 0,3-3 0,-1-1 0,0 4-159,-3 3 1,0 2-1,0 1-514,4-11 0,-2 7-621,-6 18 639,-9 44 335,-5 14 1,-4 8 95,-3-7 0,-2 2 0,1-1 167,4-5 0,1-1 0,-1-3 572,-12 14 1,3-11 602,13-26-1409,24-17 0,12-7-751,9 3 0,6 1-282,-8 1 1,3 0 0,1 0 0,-1 2 558,11 1 0,-1 2 0,-3 2 0,7 1 0,-7 1 0,-19 1 0,1-1 0</inkml:trace>
  <inkml:trace contextRef="#ctx0" brushRef="#br0" timeOffset="20316">15951 6443 13877,'-16'32'336,"0"-1"0,-4 5 0,-4 4 0,-2 0-216,1-6 1,-1 0 0,-2 0 0,0 1-777,0-1 1,-1 1-1,-1 0 1,-1-1 0,1-1-39,-4 5 0,-2 0 0,1-3 0,3-5-943,-13 8 1,9-19-1641,19-42 2082,29-13 1,11-8 1676,-6 9 0,2-1 0,1 0-25,0 1 0,1 1 0,-1 1 573,6-8 1,-3 5-373,-6 10 1,-2 5-659,-1 3 1316,-12 17-1445,-2 14 204,0 11 1,-1 5 165,-7 16-76,0 1 0,-6 4-89,0-20 1,-4-1 0,0-1-66,1 2 0,-2-1 0,0-2 451,-7 11 1,0-17-2518,-2-57 1688,21 5 0,6-4 123,-1-11 1,3 0 145,-1 13 0,0 5 1249,0 1-1336,0 8 1876,0 9-2565,0 4 717,1 17 661,5 13 0,5 5-415,-1-1 1,5 0-1183,4 2 1,5 0 0,-1-2 545,0-5 1,1-3 0,1-2 0,-2-5 0,-7-7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0:22.304"/>
    </inkml:context>
    <inkml:brush xml:id="br0">
      <inkml:brushProperty name="width" value="0.09071" units="cm"/>
      <inkml:brushProperty name="height" value="0.09071" units="cm"/>
      <inkml:brushProperty name="color" value="#FF0000"/>
    </inkml:brush>
  </inkml:definitions>
  <inkml:trace contextRef="#ctx0" brushRef="#br0">9186 11001 16667,'20'-40'498,"-1"1"1,0 2-1,2 2-153,6 2 0,5-1-1438,-3 1 1,3-2 0,-2 2 689,-6 7 1,0 1-1,0-1 887,4-4 1,0-1-1,-2 3-451,-1 3 1,-3 3 73,8-8 21,-12 10 1,3-4-550,3-4 1,2-2-1,-1 0 438,3-2 0,-1-1-101,-1 2 0,1-2 0,-4 5 96,5-7 2140,-6 5-2084,-3-7-499,-8 1-235,-4 4-161,-30 17 1,-12 7 459,-7 13 0,-3 7 330,12-7 1,-2 0 0,2 2-29,-11 6 1,6 2-14,4 7-1,17-8-150,3 3 1354,18-17-1119,19-10-9,3-6 0,5-2 1002,1 2 1,4-1 0,-2 2-1112,10-4 0,0 5 15,-10 4 0,1 2 0,-4 11-825,-6 15 1,-3 10 0,-4 3-172,-2 0 1,-4 3 0,-1 0 623,1 2 1,-3 1 0,-1-2 0,-4 5 0,-2-9 0,-2-19 0</inkml:trace>
  <inkml:trace contextRef="#ctx0" brushRef="#br0" timeOffset="2588">2373 8769 17356,'30'-40'27,"0"1"1,0-1-1,1 1 1,-1-1-1,0 1 1,0-1 0,0 1-1,1-1 1,-1 1-1,0-1 1,-3-2-1,-8 8 1,9-8-72,-4 11 0,8-10 0,6-5 1,4-4-1,1-1 0,-1 1 0,-2 4 1,-6 5-1,-7 9 0,-9 11 0,-13 12-471,-17 19-2762,-11 10 1679,-3 7 1,-2 3 929,3-2 1,0-1 773,-1 5 1,0-8 819,1-23-1196,23-19 130,8-31 42,2 23 0,3-1 933,2-2 1,0 1-1015,7-13 3199,2 5-3076,-12 28 50,1-2-3271,19-11 2482,-5 11-1333,8 46 2464,-24-7 0,-3 4-606,0 11 1,-2 0 316,-3-11 1,0-4 25,2 2-3350,6-15 2805,-3-8 0,4 2 1,-7-10-1</inkml:trace>
  <inkml:trace contextRef="#ctx0" brushRef="#br0" timeOffset="6364">14692 4821 24962,'2'35'739,"5"-1"1,3 2-631,2-8 0,-1 6-25,-1 2 0,0 9 0,-1 4 0,1 1 0,-2-6-904,-2-5 1,0-2 0,-1-1 0,0 4 163,1 3 1,1 4-1,-1 1 1,0-4 0,-2-5-984,1 13 1,0-15 818,0-24 1,-4-20 0,-1-16 0</inkml:trace>
  <inkml:trace contextRef="#ctx0" brushRef="#br0" timeOffset="7095">15839 4845 19624,'19'36'819,"0"1"0,-3-5 0,-1 2 0,-1 0-572,2 11 0,-1 2-1340,-2-4 1,1 2 0,-3-1-1,-2-5 1,-2-2 0,-1-1 436,3 5 1,-3-4-1,-3 7 1,-3-40 0</inkml:trace>
  <inkml:trace contextRef="#ctx0" brushRef="#br0" timeOffset="7458">15810 4752 23279,'26'-26'-30,"0"-1"1,0 0 0,6 1 0,2 1 0,5 1-627,-5 6 1,4-1-1,1 1 1,0 1 0,-4 2 245,5-2 0,-4 2 1,0 2-1,1 3 1,0 3-1,-13 4 0,-16 4 1</inkml:trace>
  <inkml:trace contextRef="#ctx0" brushRef="#br0" timeOffset="7894">16160 4905 23780,'36'-16'-365,"0"1"1,1 0 0,4-1 0,0 0 0,-8 0 0,1-1 0,-5 2 0,14-4 0</inkml:trace>
  <inkml:trace contextRef="#ctx0" brushRef="#br0" timeOffset="8322">15960 5605 22834,'46'-17'15,"0"0"0,0 0 1,0 1-1,0-1 1,1 0-1,-1 0 0,-10 3 1,-5 2-1,5-2 1,11-2-1,0 0 0,0 0 1,0-1-1,0 1 1,0 0-1</inkml:trace>
  <inkml:trace contextRef="#ctx0" brushRef="#br0" timeOffset="8862">17067 5208 22604,'-18'-37'450,"-1"0"1,1 0 0,2 2 0,2-1-1544,-1-1 1,1-4 0,5 4 605,7 2 0,8 2-1152,14-5 1,10 3 1228,-1 13 0,4 3 1,-1 0-1,1-9 1,-1 4-1,4 15 0,1 0 1</inkml:trace>
  <inkml:trace contextRef="#ctx0" brushRef="#br0" timeOffset="9160">17706 4720 7937,'11'42'20,"0"-1"1,-1 0 0,6-6 0,-4-4 0,-14 0 0,0-1-1</inkml:trace>
  <inkml:trace contextRef="#ctx0" brushRef="#br0" timeOffset="9361">17871 4724 6229,'28'9'0,"-7"-2"0</inkml:trace>
  <inkml:trace contextRef="#ctx0" brushRef="#br0" timeOffset="9630">17820 3984 12298,'24'-29'-564,"0"0"1,-6 3-1,-2 8 1,-7 12 0</inkml:trace>
  <inkml:trace contextRef="#ctx0" brushRef="#br0" timeOffset="10151">18524 4245 18744,'3'28'655,"-11"2"0,-9 12 1,-4 4-1,1-1 0,5-8-2294,3 0 1,0 1 1333,-2-1 0,-6 10 0,1 0 0,6-4 0,11-12-408,34 1-161,1-21 0,9-5 0,-2-1 592,-3 0 1,2-3-539,-2-3 1,5-3 0,0 0 0,-7-1 272,-3-2 1,-4-1 0,5-2 0,-4 0 0,-8-1 0</inkml:trace>
  <inkml:trace contextRef="#ctx0" brushRef="#br0" timeOffset="15493">14554 6810 22823,'13'-22'802,"1"0"1,2-9 0,-2-1-2442,-3 0 1,-2 0 474,2-2 0,-1 1 1131,2-7 1430,-2 11-1548,10-4-1347,1 2 1358,6 8 0,2 1-672,-7 8 0,1 2 747,14 0 1,0 3-132,9 4 101,0 9-1070,-21 13 1204,-13 9 981,-7 4-1015,-5 10 1552,0-14-1552,-1 3 1,0-1-6,-4 2 25,0-1 0,-1 0 37,-7-1-3,-4 1 1,-6 7 0,1-2-707,-3 2 1,1-1 797,2-7 0,-1 2 1,8-4-1004,9 15 952,27-40-66,11-2 0,4-1-23,12-4-448,-9 0 1,7-3-1,-6 2-602,-15 1 0,0 1 86,20-5 1,-5 1-2325,-19 5 2457,-10 1 1,2 1 0,-9 0 0</inkml:trace>
  <inkml:trace contextRef="#ctx0" brushRef="#br0" timeOffset="18087">14124 5406 15317,'-5'-37'2974,"-17"3"-6251,-18 38 2169,4 20 0,-1 12 844,11-7 0,2 2 1,2 5 382,5-1 0,1 4 0,2 1 0,3 2-75,0 3 0,3 2 0,2 1 1,3 0-8,4-8 0,3 2 0,1-1 0,0 0 0,1-2-273,-2 2 1,1-2-1,1 0 1,3 1 254,3 1 0,4 1 0,1 1 0,1-3 0,-2-5-16,1-3 1,-1-5 0,2 2-3,3 3 1,3 2-1,0-1 1,0-4-109,11 3 1,0-5 47,-7-5 1,0-3 1156,15 5-796,-26-36 1215,-7-5-1660,-1-7 1,-2-3 2304,1-13-2190,-3 9 0,-1-1 28,-3-4-11,1 1-292,-1 19 230,0 10 17,0 5-56,-1 1 404,0-9-236,0 2-1305,0-3 1193,0 6 213,0 4 3119,2-7-2917,5-10-3177,8-18 2852,-2 5-2154,-1 3 1275,-8 20-48,6 52 926,1 1-30,-3-11 0,1-1-3,-2-9 0,-1 0 2,2 3 1,-2 1 101,1 0 0,-2 2 41,2 12 1,-1 1-71,-2-9 1,-2-1-29,0-6 1,-2-1 1800,-7 11-740,-10-20-654,-14-12 0,-4-6-421,10-3 1,-3-3-73,-11-9 0,-6-5 0,8 2-3238,-2-6 3055,14-10 1,11 3-1,19 23 1,16-17-1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08:36.944"/>
    </inkml:context>
    <inkml:brush xml:id="br0">
      <inkml:brushProperty name="width" value="0.09071" units="cm"/>
      <inkml:brushProperty name="height" value="0.09071" units="cm"/>
      <inkml:brushProperty name="color" value="#FF0000"/>
    </inkml:brush>
  </inkml:definitions>
  <inkml:trace contextRef="#ctx0" brushRef="#br0">3061 6415 13605,'36'-9'439,"0"0"0,1 0 1,0 3-1,6 0 1,1 0-1,-1 2 0,-3 0-284,3 1 0,-3 1 0,8 0-28,-11 1 1,5-1 0,4 1-1,4-1 1,0 0 0,0 1-1,-3 0 1,-3-1 0,-6 1 271,5 0 1,-7 0 0,0 0 0,6 0-364,-1 0 0,5 0 0,3-1 0,1 1 0,-2 0 0,-3 0 0,-5 0 72,6 0 1,-6 0-1,5 0-25,-6-1 0,3 1 0,3-1 0,2 0 0,1 1 1,1-1-93,-5 1 1,2 0 0,1 0 0,1 0 0,0 0 0,1 0 0,-1 0 0,0 0 34,0 1 1,-1-1 0,-1 0-1,1 1 1,1 0 0,0 0-1,2 0 1,2 1 65,-9 0 0,3 1 0,1-1 0,1 1 0,1 0 1,0 0-1,0 1 0,0-1 0,-1 1 0,-2 0 1,-1 0-1,-2 0-81,5 1 0,-1 0 0,-3 0 0,-1 1 1,0-1-1,1 1 0,1 0 0,1 1-6,-1-1 1,0 0 0,2 0 0,0 1-1,1-1 1,0 1 0,-1 0 0,0 0 0,-1 0-1,-2 0-5,5 1 0,-1 0 0,0 0 0,-2 0 0,1 0 0,-2 1 0,0-1 0,0 0 0,1 0 0,-2 0 0,0 0 0,-1 0 0,1 1 0,0-1 0,0 0 80,4 1 0,1 0 0,0 0 1,0 0-1,-1 0 0,0 0 0,-1 0-80,1 1 0,-2-1 0,0 0 0,0 1 0,1-1 0,2 0-187,-6-1 1,1 1 0,2-1 0,0 0-1,0 1 1,1-1 0,0 0 0,-1 1 186,2-1 0,0 0 0,0 1 0,0-1 0,1 1 0,0-1 0,0 1 0,1-1 0,-6 0 0,1-1 0,1 1 0,1 0 0,-1 0 0,1 0 0,-1 0 0,-2-1 0,0 1 0,-3-1 0,7 1 0,-2-1 0,-1 0 0,-1 0 0,-1 0 0,-1 0 0,0 1 81,4-1 1,-1 1-1,-1 0 1,-1-1 0,-1 1-1,-2-1-81,7 1 0,-2 0 0,-2 0 0,2-1 0,2 1 0,1-1 0,1 0 0,2 1 129,-11-2 0,2 0 0,0 0 0,1 1 0,0-1 0,-1 0-129,8 0 0,-1 0 0,1 0 0,-1 0 0,-1-1 0,-5 1 0,-1-1 0,0 0 0,0 0 0,0 1 423,2-1 0,0 1 1,0 1-1,0-1 0,-2 0-423,3 1 0,-2 0 0,0-1 0,4 1 0,-3-2 0,3 0 0,2 0 0,0 0 0,0 0 0,-3-1 347,-1 0 1,-2 0 0,-1 0 0,1-1 0,3 1-348,-4-2 0,2 0 0,1 1 0,1-1 0,-1-1 0,0 1 0,-2 0-449,0-1 0,0 0 1,-1 0-1,-1 0 1,1 0-1,-1 0 449,7 0 0,-2 0 0,1 0 0,1 0 0,3 0-220,-5-1 0,2 0 0,2 0 0,0-1 1,0 1-1,0-1 0,-3 1 220,1-1 0,-3 1 0,0 0 0,0-1 0,3 1 0,3-2-118,-10 1 1,2 0 0,3 0-1,1 0 1,1-1 0,0 0 0,1 0-1,0 0 1,-1 1 0,0-1-1,-2 0 118,1 0 0,-1 0 0,-1 0 0,0 0 0,0 0 0,0 0 0,1 0 0,0-1 0,1 1 0,1 0-47,0-1 1,0 1-1,3 0 1,0-1 0,0 0-1,1 1 1,0-1-1,-2 0 1,0 1 0,-1-1-1,-3 1 1,-1-1 46,4 0 0,-2 1 0,-2-1 0,0 0 0,-2 1 0,0-1 0,0 0 0,0 0 139,3 1 1,0-1-1,-1 0 1,0 1-1,-1-1 1,1 0-1,0-1-139,0 0 0,2 0 0,-1-1 0,0 0 0,-2 0 0,-1 0 0,-3 1 0,8-1 0,-4 1 0,-1 0 0,6-1 144,-7 1 0,3-1 0,3-1 1,1 1-1,0 0 0,-1 0 0,-2 1-144,3 0 0,-2 1 0,1 0 0,-2 0 0,0 0 0,-1 1 64,1-1 0,-2 1 0,0-1 0,2 1 0,5-1-64,-11 1 0,3 0 0,1 0 0,3-1 0,0 1 0,2-1 0,1 1 0,0 0 0,0-1 0,0 1 0,-3 0 0,0 0 0,2 0 0,-1 0 0,2 0 0,-1 1 0,1-1 0,0 0 0,0 0 0,0 1 0,-1-1 0,0 0 0,1 1 0,-1-1 0,0 1 0,1 0 0,-1 0 0,0-1 0,1 1 0,-1 0 0,1 0 0,-1 0 0,1 0 0,0-1-109,-3 1 1,0 0 0,1 0 0,0 0 0,0 0 0,0 0 0,0 0 0,0 0 0,-1 0 0,-1 0 0,0 0 0,-2 1 0,-1-1 108,8 1 0,-1 0 0,0-1 0,-2 2 0,0-1 0,-2 0 0,-2 0 0,-1 1 0,-1-1 71,9 0 1,-4 0-1,-2 0 1,2 0-1,2-1-71,-2 1 0,2-1 0,2 0 0,1-1 0,-1 1 0,-2 0 0,-3-1 0,2 1 0,-3-1 0,-1 1 0,0-1 0,3 0 187,-3 0 1,1 1-1,1-1 1,0 0 0,-1 0-1,0 0-187,6 0 0,0-1 0,-1 1 0,-1-1 0,-1 1 0,-6 0 0,-1 0 0,-1 0 0,1 0 0,2 0 0,-2 0 0,1 0 0,1 0 0,1 0 0,1 0 0,1-1 0,0 1 0,2-2 0,0 1 0,2 0 0,0-1 0,2 1 0,0-1 0,-9 2 0,1 0 0,1 0 0,0 0 0,1-1 0,0 1 0,1 0 0,-1 0 0,0 0 0,0 0 0,-1 0 0,0 0 0,0-1 0,0 1 0,0 0 0,0 0 0,1 0 0,0 0 0,0 0 0,1 1-134,0-1 1,2 0-1,0 1 1,2-1 0,-1 1-1,1-1 1,-2 1 0,0 0-1,-2 0 1,-3 0 0,-2 0 133,11 0 0,-5 0 0,-1 0 0,-2 1 0,0-1 0,0 0 0,1 1 1,-1-1 0,0 1 0,0 0 0,-1-1 0,-2 1-1,2-1 0,-2 1 0,0 0 0,0-1 0,2 1 0,0 0 0,1 0 0,1 0 0,0 0 0,0 1 0,0-1 0,-2 0 0,0 0 0,-1 0 0,2 0 0,0 0 0,2 1 0,-4-1 0,3 0 0,1 0 0,1 0 0,-1 0 0,0 1 0,-1-1 0,-2 0 0,3 1 0,-1-1 0,-2 1 0,0-1 0,1 1 0,2-1 0,1 1 0,1-1 0,1 1 0,0-1 0,0 1 0,-1-1 0,-3 1 0,0-1 0,-1 1 0,-2 0 0,-1 0 0,0 0 0,-2 0 0,9 0 0,-2 0 0,-2 0 0,-2 0 31,-1 0 1,-2 0-1,-1 0-31,1 0 0,-1 1 0,2 0 0,4 1 0,1 0 0,2 0 255,-3 1 1,3 1 0,-1-1 0,-1 0-256,4 1 0,-2 0 0,3 0 0,-12-1 0,3 1 0,0 0 0,-1-1 0,-4 0 0,0 0 0,-3-1 0,3 0 0,5 1 0,5 0 0,-1-1 0,-4 1 0,-6-2 0,-3 1 0,0-1 0,16 2 0,-2-1 0,-14 0 0,-1 0 0,-3 1 0,-1 0 0,21 1 0,-13 0 0,1 1 247,-4 0 0,-2 0-247,0 0 0,-1-1 0,16 5-2465,-22-5 2465,-36-29 0,8 19 0,-17-21 0</inkml:trace>
  <inkml:trace contextRef="#ctx0" brushRef="#br0" timeOffset="10235">4109 5045 20867,'0'-28'3132,"3"-17"-6409,-3 11 2415,-6-6 1,-9-2 235,-9 11 1,-6 1 544,5 6 1,-2 0 0,-3 3-188,-9 4 0,-3 5 1,0 2 203,6 3 1,0 2-1,-1 1-347,-6 0 0,-1 0 0,2 2 389,-7 1 0,2 2-4,0 0 1,3 0-6,9 1 1,3 1 982,-14 1-957,4 3-46,14-2 7,-1 0 1555,5 0-1528,-6 1-56,-2 2 39,6-1 1,-2 0 1164,4 0 1,-2 1-1135,-9 2 0,-1 1-634,5-2 0,2 0 637,3-1 0,1-1-5,-16 5-1,13-4-33,-1 3-157,-6 5-1703,4 12 1896,13-8 1,0 3-91,-1 6 0,1 0 96,3-6 0,1-2-237,-1 1 0,2-2 290,-3 3 1548,-8 16-1571,6-7 752,-2 7 0,-3 11 1,4-6-784,8-16 1,2 0 23,-8 16 0,-2 7 1,6-6 1034,10-9 1,3-5-1059,-1-5 0,0-1 693,0 6 1,2 0-650,1-6 1,2 1-1641,1 5 1,0 1 1595,2 0 0,-1 0-1115,4 9 0,-1-3 1123,-1 0-8,-2-12 0,0-1 75,0-3 107,13 19-76,-8-19 1,3 1-24,9 12 1,4 1-17,3-3 0,2-1-25,1-1 0,1-1 1120,2-5 0,-2-4-1165,-11-7 0,-1-1 5,3 0 1,-1-1-2230,2 1 2224,8 4 6,1-1 5,1-1 17,-14-5 0,3-2 17,11-1 0,3-2-48,-1 0 0,4-2-499,0 0 0,5 0 0,-3-1 544,3-1 0,-2 0-42,2 1 0,-2-1 31,-13-2 0,-4-1 25,5-3-23,-5 0 1,2-2 878,-3-2 1,0 0-818,13-4-16,-13 1 0,1 0-6,13-11 479,-18 10 1,0 0-536,6-4 0,1 0-23,-5 2 0,0 1 54,1-1 0,-2 1-43,13-7 62,-10 3 40,-6-1 22,14-13 55,-1-3-41,-13 12 0,-1 0 1093,2-3-1186,-2-1-1095,-2 3 1,1 0 1190,9-16-265,-8 13 0,-1 0 119,0-1 1139,-7 4 0,-2 1-1089,-1 3-2131,11-26 2232,-16 23 2031,0-4-2176,-2 2-1867,-1 0 1861,-1-1-1512,-2-22 1518,-2 12 752,2 11 1,0 0-731,-8-18-34,6 18 1,-1-3 2,-2-7 0,0-1-42,0 1 1,-2-1-15,-1-1 0,-2 1-6,0 5 1,-2 0-107,-2-4 1,-3 0-328,-3 6 1,-2 1 0,1 2-27,2 0 1,0 2-1116,-16-10 1,1 8-1639,8 17 0,-5 1 2457,10 12 1,9-3 0,5 4 0</inkml:trace>
  <inkml:trace contextRef="#ctx0" brushRef="#br0" timeOffset="16193">8282 3884 19759,'-15'-20'853,"-8"30"0,-9 16 1,1 2-657,4 1 1,3 3 0,-5 4-745,3-6 1,-3 4 0,-2 2 0,-2 2 0,2-1 0,0-1 246,4-2 1,-1 0 0,1 0 0,1 0 0,-1 0 0,0-1 132,0 0 1,0 0-1,0 0 1,0 0-1,1-1 1,-1-1 176,-3 4 0,0 0 0,1-1 0,0-2 0,3-3-159,-5 5 1,3-4 0,2-2 44,-5 4 1,4-5-88,5-7 46,20-17 1253,2-7-1713,7-12-622,0-10 1,-1-6 416,1-1 1,-1-2 321,-2-12 1,-2 2 1582,-2 16 0,-4 4-1162,-14-14-269,-2 32 22,1 0 275,2 31-913,22 22 1537,3-12 0,1 2 829,1-2 1,0-2-972,9 9-129,-8-23-144,11-19 1,8-5-1264,2 4 1,4 0 0,-1-1 545,7-2 1,0-1 0,6 3 0,-9 2 0,-26 0 0</inkml:trace>
  <inkml:trace contextRef="#ctx0" brushRef="#br0" timeOffset="29922">13065 4391 23993,'-4'42'818,"0"-13"0,-1 3-628,-3 13 1,-2 4-100,4-7 1,0 3-1,1 2-911,2 0 1,0 3 0,0 1 0,0 0 683,1-9 1,-2 0-1,1 1 1,-1 1-1,1 2-61,-1-5 1,0 4-1,0 1 1,0 0 0,0-1-1,-1-2 1,1-3 196,0 8 0,-1-4 0,0-2 0,-1 3-297,0-4 0,-2 2 1,1 1-1,-1-4 1,1-4 301,-2 11 1,-1-4-337,2-9 0,-1 0 1,-1 1 335,0 1 1,-1 0 0,1 1-3,0-1 1,0-1 0,1 0-2,-3 9 1,1-2 518,1-1 1,2-3-522,-2 5 1517,1-4-1523,0-6 2263,1-3-2262,-1 3 3281,1-4-3160,2-7-3393,-3 15 3151,2-9-2148,-1 14 2218,5-18-509,1-6-1474,2-12 400,6-27 1,4-12 982,1 1 1,-2 2-1,-1 2 1,-1 9 0</inkml:trace>
  <inkml:trace contextRef="#ctx0" brushRef="#br0" timeOffset="33490">21126 4355 22957,'10'48'258,"0"0"1,0-1 0,-1 1 0,1-1 0,0 1-1,-1-1 1,1 1 0,-1-6 0,-1-8 0,0 8-669,0-2 0,2 9 1,0 6-1,0 1 1,0 0-1,-1-5 0,-3-8 1,-2-11-1863,-4 14 3524,0 4-1252,1-6 6,-1-6 10,3 10-1325,-2-10 1311,0-11 1,0-1-3,-1 8 0,1-13 6,3 21 5,-1-8 6,-1-3 0,0 1-1409,-1 15 1392,-1-19 0,0 2 5,-1 13 1,-1 0-3,1-8 0,0-2-3,-1 8 0,0-2 6,0 7 1510,0 0-1504,0 1 1125,2-19 0,-1 2-1135,1 0 1,0 1 0,0-2 0,0 0-9,0 21-482,0-9 488,0-14-2325,0-6 1904,0-8-385,0-5-437,0-7-2034,-5-3 2457,2-9 1,-2 4 0,3-3 0</inkml:trace>
  <inkml:trace contextRef="#ctx0" brushRef="#br0" timeOffset="37734">25371 2950 20302,'12'-35'1092,"0"0"0,-1 6 0,-3 7-643,-6 16-449,-4 19 70,-8 11 0,-3 6 19,2-1 1,-1 3-1,-4 5-536,2-5 1,-3 5 0,-1 2 0,-2 3 0,-1 1 0,0 0 0,0-2 453,2-2 1,-2 0 0,0 0 0,0 1-1,0-1 1,-1 1 0,1 0 0,0-1-292,1 0 0,0 2 1,-1-1-1,1 0 1,0 0-1,0-1 1,0-2-1,1-1 276,-7 11 0,-1-1 1,1-2-1,3-4 0,4-7 8,-1 2 0,6-11 39,9-15 34,2-5-162,6-14-275,7-12 0,1-7-230,-2-10 0,-3-6 279,-2 9 0,-1-3 0,-1-2 0,-3 1 253,-4 1 0,-3 1 1,-1 0-1,0 2-105,2-4 1,0 3 0,-2 3-22,-9-10 1,1 21-15,10 53 0,5 19 395,-1-17 1,3 7 212,4-5 1,2 10-1,2 5 1,1 2-1,2-2 1,-1-4-1,0-9 305,6 12 1,6-5-684,-2-8 0,4 7 0,3-1 0,1-9 0,-2-18-84,7-26 0,0-21 0,1-1-110,-5 10 1,2-1 0,0 0 0,-2 2-504,-1-1 1,-2 2 0,1 2-971,16-2 1,-4 7 818,-9 11 1,5 4 0,-18 0 0</inkml:trace>
  <inkml:trace contextRef="#ctx0" brushRef="#br0" timeOffset="45807">8369 5595 14776,'48'-2'484,"1"0"1,-13 1-1,0 0 1,2 1-295,1 0 1,1 1 0,2-1 2,-4 1 0,2-1 0,0 0 1,-2 0 363,-2 1 1,-1-1-1,0 1-507,3-2 1,1 1-1,2-2 50,-2 0 1,3-2 0,1 1 0,-1 0 184,2 0 1,0 0 0,1 0 0,0 0-268,-5 0 0,1 0 0,0 0 0,-1 0 0,-1 1-2,4 0 1,-1-1 0,-1 2 0,-2 0 5,4 0 1,-2 1-1,2-1 10,-3 1 0,1 0 1,2 0-1,-2 0-3,1-1 1,0 1-1,1 0 1,1 1-11,-3-1 0,1 0 0,1 1 0,-1-1 0,-2 1-18,0 0 0,-2 1 1,-1-1-1,0 1 3,12 1 0,-1 0 0,-3 0-2,7 1 1,-5 0 8,-12-1 1,1 1 29,4-1 1,4 1 0,-5-1-42,-8-1 0,1 1 758,10 0 0,5 1 0,-5-1-756,-8 0 1,-3-1 1635,-1 0 0,0 1-1577,5-1 0,-4 1-3338,-5-1 3123,-3 0 165,-18-2-11,-3 0 5,2 0-5,2 1 6,11 0 39,14 1-23,3-1 1,6 0-18,5-1 1,3 1-171,-12-1 1,0 1-1,-1-1 165,11 0 0,-2 0 0,-10 0 0,-2 0-6,-7 0 1,1 0-961,13 0 0,-1 0 966,-3 0 0,13 0-5,-48 0-7,0 0 52,8 0-40,7 0 22,30-1-617,-20-1 0,1-1 600,17 1 1382,-12-3-1393,-28 5 1,-1-1 72,-1 1 2212,1-1-2251,-1 1-67,2-1 39,6 0-3277,0-7 2457,-32 0 1,21 0 0,-31 3 0</inkml:trace>
  <inkml:trace contextRef="#ctx0" brushRef="#br0" timeOffset="47523">22902 3617 17731,'7'-15'610,"1"38"1,-1 29 0,0-1-378,-2-10 0,0 0 1,0 6-703,0-9 1,1 4 0,0 4 0,0 2 0,0 0 0,0-2 0,0-3 232,0 2 0,0-2 0,-1-2 0,1 1 0,0 2 66,0-3 1,-1 2 0,1 0 0,0 0 0,0-1 0,-1-2 179,0 3 0,-1 0 0,0-1 0,0-3 0,0-3 135,-1 9 0,0-4 0,1-22 875,7-42-1455,-7-16 1,-3-15-1,-3 0 176,0 10 0,-2-3 0,-1 4 0,-2 10-49,-12-2 453,-1 79 250,14-7 1,3 7 0,5-4-318,3-5 1,4-7 1334,4-12-803,5-8-286,13-21 1,12-15 0,-2 0-684,-12 4 1,-1 0 0,1-1 618,1 2 0,3 0 1,-1-1-1,-6 2-1137,5-11 1,-12 6-2401,-16 12 2457,0 5 1,-2 1 0,1 6 0</inkml:trace>
  <inkml:trace contextRef="#ctx0" brushRef="#br0" timeOffset="49260">22876 4508 24155,'4'46'12,"-1"-20"-10,0-2 1,2 3-1642,1-2 1,1 1 488,3 9 1,1 2 613,3 7 0,1 0 578,-2-7 0,0-4 1605,4 8-1580,-8-23-22,-5-26-6,2-6-39,1-4 0,0-5 2196,0 5-2202,1-5-25,0 0 0,2-1-2,4-13-46,-5 11 1,0 2-140,-1 5-275,-1 7 24,-3 12 290,3 1 145,-1 4 1,2 1 27,1 4 6,1 0 3276,4 1-2695,33-12-2220,-14-11 1,3-5 1306,6-3 0,-1-3-1307,-8 1 1,-6-1-462,4-8-1177,-30 22 2940,-14-1 0,10 6 0,-10-1 0</inkml:trace>
  <inkml:trace contextRef="#ctx0" brushRef="#br0" timeOffset="51459">17107 2422 14997,'0'-37'1092,"0"0"0,0-2 0,0 16-233,0 39-719,0 12 0,0 12 0,0 6-605,0-11 1,0 4 0,0 4 0,0 2 0,0 2 0,0 0-1,0 0 548,0-3 0,0 2 1,0 1-1,0 0 1,0 1-1,-1 1 1,1-1-1,-1 1 1,0-1-186,0-3 0,0 1 1,-1 0-1,1 0 0,-1 0 1,0 0-1,0-1 0,0 0 1,0 0-1,0-2 151,-1 6 0,1-1 0,-1 1 0,0-2 0,0 0 0,0-3 0,0-1 0,-1-2-341,-2 5 0,0-2 0,0-3 0,0-3 0,-1-3 686,-5 22 1,-3-24-1684,-12-57 1087,7-12 0,-1-11 1,0 0 475,2 3 1,0-1 0,-2 0-296,4 8 0,-1-1 0,-1 2 0,1 4 704,-9-8 0,1 7-795,-1-5-504,5 8-375,24 63 1290,9-1 1,6 8-4,0-2 1,2 7 0,3 0 0,1-3 33,-1-9 1,1-2 0,1-1-1,-1 0-121,5 11 0,-1 1 0,2-10 49,4-8 0,-3-13-18,-5-20-88,6-11-151,-11-5 1,1-9 0,-1-1-187,2-7 0,0-2 1,-1-1-200,-3 6 0,0 0 1,0-2-1,-1 1-436,-3 0 1,0-2 0,-2 3 0,-2 3 272,2-5 1,-2 5 0,-4 6 0,-2 7 0,-2 13 0</inkml:trace>
  <inkml:trace contextRef="#ctx0" brushRef="#br0" timeOffset="67789">20411 11536 19428,'-21'-36'655,"0"-1"0,0 0 1,-1 1-1,1 0 0,0 1 164,-1 1 0,-3-5 0,-1-1 0,2 1-651,-2-1 1,2 0 0,-2-3-825,5 5 1,0-4-1,-1-1 1,-1-2 0,0 0 515,4 9 1,-2-2 0,1 0 0,-1 0 0,-1-1-1,1 0 1,-1 0 262,-1-4 1,-1-1 0,0 0-1,0-1 1,0 2 0,1 1-1,1 3-123,-1-2 0,2 3 0,0 2 0,-1-1 0,0 1 10,-4-4 0,-1 0 0,0 0 0,1 2 1,1 3-17,-3-5 0,1 4 1,-1-3-459,4 5 0,-1-3 0,-1-1 1,0 0-1,2 0 456,1 4 0,2-1 0,-1 1 1,1 0-1,1 0-381,-4-7 0,1 0 0,0 1 0,1-1 386,0-1 0,0-2 0,1 2 1,2 4 327,4 6 0,1 2 0,0 0-344,-1-2 0,0 0 1,1 3-5,1 4 1,0 0-48,-10-18 0,0-1 1035,8 18 0,0-1-982,-1-3 0,-2-2 1,1 3-26,1 3 0,1 2 36,-8-14 2958,4 10-3136,14 25 1128,2 1-950,1 2-67,1 0-397,-1 0-292,-13 8-331,-1 15 1,-2 10 0,0 2 450,2-4 1,1 0 0,-1 3-88,0 0 1,-2 2 0,1 1 0,3-4 703,0 14 0,2-11-1128,-1-19 1116,8-45 1,4-19 2,-1 5 1,0-4 21,0 3 1,-1-3 0,1-1-12,1 3 1,0 0 0,0 2-6,0-4 0,2-2 110,2 12 0,0-4 0,2 1 0,1 4-88,3-5 1,2 2-5,0 2 1,2-2 0,1 6-137,3 6 1,4 7-453,4 5 0,7 10 696,4 17 0,8 11 0,0 4 0,-6-3 472,0-1 0,-2 1-570,1 2 0,5 3 0,-4 1 0,-14-6 209,-16 3-3486,-4 5 2457,-3-16 1,-1 0 0,0-15 0</inkml:trace>
  <inkml:trace contextRef="#ctx0" brushRef="#br0" timeOffset="85081">2302 7780 16152,'21'-22'446,"1"0"0,5-8 0,1-4-1539,-8 8 1,1-2 0,0-1 652,4-3 0,1-2 1,1-1 215,0 0 1,2-1 0,-1-2 0,0 1 262,-4 3 1,-1 0-1,-1 0 1,0 0-112,5-10 0,-1 0 0,-4 3-77,1-4 1,-6 6-1208,-11 2 1269,-22 49 1,-6 11 86,-6 3 0,-5 2 82,1-1 0,-4 1 0,1-4-371,-3-4 1,1-6 887,5-4 0,6-9-884,12-31-200,31-7 0,8-2 398,-9 14 0,0 0-641,13-15 1,0 4 1103,-2 12 343,-13 13-719,-7 14 0,2 5-1639,12 29 1,0 8 982,-2-8 1,2 6-1,-4-6 1,-13-26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1:08.804"/>
    </inkml:context>
    <inkml:brush xml:id="br0">
      <inkml:brushProperty name="width" value="0.09071" units="cm"/>
      <inkml:brushProperty name="height" value="0.09071" units="cm"/>
      <inkml:brushProperty name="color" value="#FF0000"/>
    </inkml:brush>
  </inkml:definitions>
  <inkml:trace contextRef="#ctx0" brushRef="#br0">2622 13696 21422,'48'0'271,"0"0"0,0 0 0,-8-1 0,5 0 0,4 0 0,3 0 1,1-1-1,1 1 0,-1-1 0,-1 0-636,-7 1 1,-1-1 0,0 0 0,0 0 0,0 0 0,1 0 0,1-1 0,2 1 0,1 0 262,-5-1 1,1 1-1,2 0 1,2-1-1,0 1 1,0-1-1,1 1 1,0-1-1,0 0 1,-1 1-1,-1-1 1,0 1 0,-3-1 7,7 0 0,-1 0 0,-1 0 1,-1 0-1,0 0 0,-1 0 0,1 0 1,-1 0-1,1 0 0,-1 0 109,1 0 0,0 0 0,-1 0 1,1 0-1,0 0 0,-1 1 0,0-1 1,0 0-1,-1 1 0,-1-1-51,1 1 1,-1 0 0,-1-1 0,-1 1 0,1 0 0,-1 0 0,1 0 0,1 0 0,0 1 51,0-1 0,0 0 0,1 1 1,1 0-1,-1-1 0,1 1 0,0 0 1,0 0-1,0-1 0,0 1-113,1 0 1,0 0-1,0 0 1,0-1 0,0 1-1,1 0 1,-1 0 0,1 0-1,-1 0 1,1 0 96,-3 1 1,0-1-1,0 0 1,1 1-1,-1-1 1,0 0-1,1 1 1,-1 0 0,-1-1-1,0 1 1,-1-1 2,5 1 1,-1-1 0,0 1 0,-1-1-1,0 1 1,-1 0 0,1 0 0,1-1-1,0 1-2,-2 0 1,1 1 0,1-1 0,1 0-1,-1 1 1,0-1 0,-1 0 0,-2 1-1,-2-1 1,-2 1 167,5 0 0,-3-1 0,-2 1 0,-2 0 0,2 0 1,1 0-170,3 0 0,1 0 0,0 0 0,1 1 0,1 0 0,0 0-5,-6 1 1,1 0 0,1 0 0,1 1 0,-1 0-1,0-1 1,-2 1 0,0-1 5,3 1 0,-2 0 0,0 0 0,-1-1 0,3 1 0,4 1 7,-10-2 0,3 1 0,1 0 0,2 0 0,1 0 0,1 0 1,0 1-1,0-1 0,-1 0 0,0 1 0,-2-1 2,4 1 1,1 0-1,-2 0 1,1-1 0,-1 1-1,0 0 1,0 0 0,0 0-1,1-1-3,0 1 1,1-1-1,-1 0 1,1 1-1,0-1 1,-1 0-1,1 0 1,-1 0 0,-1 0 8,0-1 1,0 1 0,1 0 0,-1 0 0,-1 0-1,0-1 1,-2 0 0,-1 0 0,-3 0 3,12 0 0,-3 0 0,-3 0 0,-2-1 1,-2 0 1,6-1 0,-5 0 1,12 0-4,-21 0 0,6 0 0,4 0 0,4 0 0,2 0 0,2 1 1,1-1-1,-1 0 0,-2 0 0,-2 1 0,-4-1 0,-5 0-19,7 1 0,-7 0 0,-2-1 0,0 1 0,3 0 0,7 0 2,-8 0 1,3-1 0,5 1 0,2 0 0,2-1 0,2 1 0,1 0-1,0 0 1,0 0 0,-2 0 0,-1-1 0,-2 1 0,-4 0-1,-3 0 0,13 1 1,-4-1-1,-2 1 1,-3-1-1,-1 1 1,-1-1-1,-2 0-2,2 1 0,-2-1 0,-2 0 0,0 0 0,2 0 0,8 0 0,4 0 0,-1 0 0,-5-1 0,-8 0-3,-3 0 1,-2-1-340,3 0 0,3 0 0,7 0 342,-9 1 0,5-1 0,3 0 0,1 0 0,2 0 0,0 0 4,-6 0 1,1 0 0,1 0 0,1 0 0,0 0 0,0 0 0,-1 0 0,-1 0-2,1 0 0,0 1 0,-1-1 1,0 0-1,-1 0 0,0 1 1,0-1 165,4 0 0,1 1 0,-1-1 0,-1 0 0,-3 1 0,-3-1-179,-1 1 0,-4 0 1,-2 0-1,3 0 7,9 0 0,1 1 0,2-1 1,4-1 0,-14 1 0,3-1 1,2 1-1,1-1 1,0 0-1,0 0 0,-1 1 3,1-1 1,0 0 0,-1 1-1,1-1 1,0 1 0,0-1 0,1 0 3,-1 0 1,2 0-1,-1 0 1,0 0 0,0 0-1,0 0 1,-1 0-5,3 1 0,1-1 0,-1 0 0,-1 0 0,0 0 0,-1 0-10,4 0 0,0 0 0,-1 0 0,-1 0 0,-3 0-150,0 0 1,-3 0 0,-1 0 0,0 0 156,9 0 0,-2 0 0,-5 0 604,-7 0 0,-1 0-604,-1 0 0,3 0 0,0 0 0,3 0 0,1 1 1,2-1-1,-4 1 1,2 0-1,1 1 1,2-1 8,-2 0 1,1 1 0,1-1 0,0 1 0,-2-1-6,3 1 1,-2 0 0,1-1 0,1 1 5,-4-1 0,1 1 0,1-1 0,-1 0 0,-2 0-146,3-2 1,-1 0 0,-1 0 0,-2-1 133,5 0 1,-1 1-1,-2-2 2,-2 1 0,-1-1 1,-4 0-5,-7 0 0,-4 1 163,10 0-163,-13 2 1601,2 0-1601,21 0 6,-17 0 0,3 0 36,13 1 1,2-2-832,-1 0 1,0 0 811,0-1 0,-3 0 663,-10 0 0,-1-1-655,3 0 0,-2 0 65,9-1 36,-7 1 0,0 0 2361,15-3-2442,-1 2 3231,-1-3-3104,-23 5-94,14-2-72,-14 2 50,4 1 224,-14-2-460,-6 2-3097,-6-4 2457,-20-10 1,14 8 0,-14-7 0</inkml:trace>
  <inkml:trace contextRef="#ctx0" brushRef="#br0" timeOffset="3360">22552 2398 21371,'-14'32'508,"-1"-1"0,-3 4 0,-4 7-1055,5-9 1,-5 7 0,-2 3 0,0 2 0,-1 0 0,1-1 421,2-4 0,1-1 1,-1 0-1,0 1 1,-1 2-1,-1 3 34,2-6 1,0 3 0,-2 1-1,-1 2 1,0 1 0,0 0-1,0 0 1,0-1 0,1-2-1,0-1 98,0 2 0,1-2 0,0 0 0,0-1 0,1-1 0,-1 0 0,0 1 0,-1-1-48,0 2 0,-2 0 0,1 1 0,-1-1 0,0-1 0,1 0 1,1-3-1,1-2 67,-4 6 1,2-2 0,0-2 0,1-3 0,0-3-210,-6 9 0,1-5 0,3-18 166,-2-33-14,25-16 1,5-8-217,-2 3 0,0-2 1,0-4 15,0 2 0,0-4 0,-1 0 0,0 1 172,0 3 0,0 2 0,0-1 1,-1 2-235,1-11 0,-1 1 0,-4 11 91,-18 7 709,9 59 1,3 20-390,0-9 0,1 5-33,6-11 0,-1 3 1,3 2-1,1-2 70,5 8 0,3 0 0,-1-1-13,-2 5 0,-1 0 0,1-1 100,0-1 1,0 1 0,0-7 624,-1-5 1,-2-5-134,-7 5 1862,8-37-3065,16-5 1,21-7 0,13-6 0,9-2 0,0-1 0,-5 2 0,-12 3-625,0 0 1,-6 1 0,7-3 818,-7 5 1,8-3 0,5-1 0,1-1 0,0 0 0,-5 2 0,-7 1 0,-10 4 0,-2-3 0,-9 4 0,-4 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1:58.173"/>
    </inkml:context>
    <inkml:brush xml:id="br0">
      <inkml:brushProperty name="width" value="0.09071" units="cm"/>
      <inkml:brushProperty name="height" value="0.09071" units="cm"/>
      <inkml:brushProperty name="color" value="#FF0000"/>
    </inkml:brush>
  </inkml:definitions>
  <inkml:trace contextRef="#ctx0" brushRef="#br0">3643 9403 19014,'-1'40'546,"0"0"0,0 1 0,2-6 0,0 1 0,1 2 0,-1 5-142,1-3 0,-1 3 0,1 5 0,0 1 0,0 1 0,0 0 0,0-2 0,0-3-951,0 4 1,0-2 0,-1-2 0,1 0 0,0 1 0,-1 2 363,0-5 1,1 1 0,-1 2-1,0 0 1,0-1 0,-1 0-1,0-3 1,0-2-15,-1 8 1,-1-2 0,-1-2-1,0-2 1,0-3 209,-1 11 0,0-4 0,0-1-30,0-3 0,0-1 1,1-5-320,1-1 0,1-16-2941,1-39 2457,-2-2 1,2-16 0,-2 24 0</inkml:trace>
  <inkml:trace contextRef="#ctx0" brushRef="#br0" timeOffset="1562">3685 16926 25550,'33'-15'227,"0"-3"0,5-4-149,-6 2 1,2-3-1,2-1-50,0 0 0,3-1 0,2-2 0,-1 1-684,-6 3 1,2 0-1,-1-1 1,1 0 0,-1 0 204,-1 1 0,0 0 0,0 0 0,1-1 1,-1-2 275,0 2 0,0-2 0,0 0 0,0-1 0,0 1 0,-3 0 130,2-2 0,-3 0 1,0 1-1,0-1 0,-1 1-93,6-8 0,0 0 0,-2 1 1,-4 3-23,12-8 1,-18 4-1338,-50-4 1413,-14 33 0,-11 8-290,7-1 1,-3 1 0,1 1 294,7-1 1,1 1 0,1 2 509,-22 10 1,24-3-1261,57-17 0,23-6 0,-4 0 1584,-14 1 1,1 0-759,8-3 0,8-1 1,-1-1-1,-6 1 8,-1-5 1,-6 2 235,12-6 17,-13 5-113,-12 10-145,-11 5 34,-1 12 817,-3 19 1,-2 8-444,1 0 1,0 2-320,-1-1 1,0 2 0,1-2-544,0 12 1,-1-6-2824,-2 5 2457,1-14 1,1-34 0,-1 0 0</inkml:trace>
  <inkml:trace contextRef="#ctx0" brushRef="#br0" timeOffset="3609">11711 16604 21259,'-38'-31'659,"1"0"1,0 0 0,-2 3 0,3 0-644,12 3 1,1-3 0,0 3-1656,-2-1 1,0 1 866,4 2 0,-2-2 0,-1-1 414,-4-4 1,-1 0 0,0-1 357,-3-3 0,-1-1 0,1 1-145,5 4 1,0 1-1,2 2 142,-4-3 1,2 2-94,7 7 1,3 3 0,4 6-101,6 4-885,5 7 1177,-9 21 0,-2 10-101,-2-1 1067,-4 11 1,-1-1-1068,6-11 3203,-2 3-2873,12-23-3602,1-53 2739,7 11 1,3-7-1,0-1-254,-1-4 1,0 0-1,0-1 840,2-2 1,0-1 0,-1 6-995,2 6 0,-3 7 615,-4 9 101,-1 21 213,0 3 2022,6 10-263,21 10-1230,9-10 1,8-4-1223,0-4 1,4-3 0,-3 0 367,4 0 0,-2-3 342,-10-1 0,1-2 0,-14 2 0,-20 3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2:06.423"/>
    </inkml:context>
    <inkml:brush xml:id="br0">
      <inkml:brushProperty name="width" value="0.09071" units="cm"/>
      <inkml:brushProperty name="height" value="0.09071" units="cm"/>
      <inkml:brushProperty name="color" value="#FF0000"/>
    </inkml:brush>
  </inkml:definitions>
  <inkml:trace contextRef="#ctx0" brushRef="#br0">12720 3240 21534,'-22'-22'1257,"-9"39"1,-7 19-1015,12-8 0,-1 7 0,-2 4 0,-1 1 0,0 0-161,1-2 0,-1 0 1,-1 1-1,1 1 0,-2 0 1,2-1-552,3-5 1,1 0 0,-1 0 0,1 0 0,-1 0 0,0 0 0,-1-1 183,-3 3 1,0 0-1,-1 0 1,0 0-1,0 0 1,1-2-1,0 0 109,0-1 0,1-1 0,0 0 1,1-1-1,-1 0 0,-1 0 181,-1 3 1,-2-1 0,0 1-1,1-1 1,0 0 0,1-2-103,-1 2 0,0-1 0,2-1 0,1-3 1,4-2 56,-12 9 1,8-7-1278,3-7 936,34-40 42,9-13 0,3-5-67,-4 0 0,0 0 255,4-3 0,-2 4-824,-5-7 1418,-12 36-673,-1 1-290,-7 4 217,-1 2 1238,-18 0-1277,-6 15 646,11-3 0,-2 4-334,0 9 0,-1 6 0,-1 1 47,-4 3 0,0 1 0,0-1 91,5-3 0,2-1 1,0-1 288,-9 9 1,6-10 285,16-20-425,10-17-298,20-8-94,9 2-704,9 5 1,7 3 883,-10 4 1,2 2 0,3-1-867,0-1 1,3 0 0,1 0 0,-3-1 562,6-3 1,-2 0 0,-2 0-1,-6 2 1,-2 0 0,-5-1-1,7-11 1</inkml:trace>
  <inkml:trace contextRef="#ctx0" brushRef="#br0" timeOffset="2065">16895 3094 23411,'-13'-24'414,"0"0"0,-7-14-3691,20 65 2239,7 15 1,5 12 887,-1-17 1,2 5 0,2 3-1,1 0 1,0 1 174,-2-5 0,1 2 0,0-1 1,1 1-1,0 1 0,1 0-49,1-1 1,0 2-1,2 0 1,-1 0-1,1 0 1,-1-3-1,0-1 43,0 1 0,0-2 0,0-1 1,0-1-1,0 3-175,-1-4 1,0 2 0,1 0 0,-1 0 0,0-2 0,-2-1 169,2 2 0,-2-1 0,1-2 0,0 2-3,3 5 0,1 2 1,0-2-1,-3-3-294,2 8 0,-3-9 467,3-5-430,-27-41 1422,-6-9-1439,-7-1 1989,-4-4-2182,-5-3 0,-5-2 167,4 2 0,-2 0 223,3 1 1,-3-2 0,2 2 31,2 2 1,1 2-1,1 0 11,-7-3 1,3 3-858,4 3 1,4 3 901,-2 3-156,17 8 39,7 3 190,0 17 297,12 11 1,10 6-106,10-4 1,8-1-1,-3 0-244,-12-2 0,-2 0 0,3-2 9,13-1 0,4-2 1,-8-7 2394,-8-9-2044,5-5-268,-2-32-303,-12 3 0,0-4-430,-5-1 1,-1-4-1,-1 2-1041,0-5 1,-1 3 982,-4 5 1,-3 7-1,-4 16 1,-6 16 0</inkml:trace>
  <inkml:trace contextRef="#ctx0" brushRef="#br0" timeOffset="3295">20701 3122 20800,'-11'43'581,"10"-9"0,3 5 0,1 4-1276,-1-2 1,2 2 0,0 3-1,4 4 785,-1-10 0,3 3 1,1 2-1,0 3 1,2-1-1,-1-2 0,0-1 1,0-5-547,3 11 1,1-4-1,0-2 1,1 5 515,-3-10 1,2 4 0,0 2 0,0 0 0,0-1 0,-1-2-1,-2-4 68,2 8 0,-2-4 0,0-2 0,-2-2-127,2 1 1,-2-3 0,-1 0-571,-2 1 1,-2 0-1,-1-5 586,2-4 0,-1-4 640,4 12-713,0-6 0,0-1 50,-3-10 1965,3 9-2038,-10-27 583,0-1-650,-4-1-448,-18-15 485,0 4 0,-4-4-611,-3-1 0,-5-3 1,-2-2-1,0 0 701,4 1 0,-2-2 0,0 0 0,1 0 0,0 1-226,-4-2 0,0 1 1,2 1-1,1-1 263,-9-7 1,2 0 0,10 6 9,10 5-151,10 9-40,9 12 320,11 9 978,8 8 1,4 4-893,12 5 1,4 1-130,-5-4 0,3 0 0,1 0 18,1-1 1,0-1-1,2-3 144,5-2 1,1-3-1,1-14-624,-11-16 0,0-12 0,0-6 0,-1-1 0,-3 5-745,9-2 1,-3 3 0,-7-7 682,-14-1 0,-5-7 1,-5 2-1,-2 7 1,-8-14-1,-33 57 0,1-1 1</inkml:trace>
  <inkml:trace contextRef="#ctx0" brushRef="#br0" timeOffset="8666">3801 10566 21091,'-31'-22'304,"0"-1"1,2 5-1,-2 10-17,1 22 1,-2 12 0,2 1-168,-1 0 1,0 4-31,6-5 1,-2 3 0,-2 3 0,1 1 0,3-1 46,0 7 0,1 0 0,2 1 1,0 0-530,-1-2 0,0-1 1,1 1-1,1 3 457,2-4 0,1 2 0,0 1 0,2 0 0,1-1-19,0 8 0,3-1 1,0 1-1,1-1-34,0-2 1,1-2 0,0 2-1,1 3-515,2-5 1,0 2 0,1 3 0,0-1 0,0-1 0,1-3 506,0 4 0,0-3 1,1 0-1,-1 4-183,1-6 1,0 4 0,0 0 0,0 1 0,0 0 0,0-2 189,-1 2 0,1-2 0,0 1 0,0 0 1,0 1-245,1-2 1,0 1-1,0 1 1,0 1-1,1-1 1,1 0 230,0 0 0,0 0 0,1 1 0,0-1 0,2-1 1,0-1-147,2 1 0,0-1 0,2-2 0,1 1 0,1-2 144,2-1 1,2 1 0,1-2 0,1-2-1,1-4-62,6 6 1,1-5 0,3-2-105,0-2 0,1-2 1,0-2-50,0-2 1,1-2 0,-2-2 75,0 0 0,0-2-493,12 3 1,-3-3 253,-6-5 837,1 0 71,-21-12-397,-25-25-118,1 2 0,-3-3 274,-6-5 0,-2-1-252,2 1 1,-1 0 698,-3 1 1,1 0-708,3 1 1,2 0 923,0-2 0,0-1-958,0-5 1,1-2 1376,3 0 1,0-1-1369,3 7 0,-1-2 0,1 2 0,-5-11 0,-1 0 14,-1 0 0,1-1-14,3 3 0,1 0-6,4 3 1,1-1-51,-2-6 0,3 0-48,6 4 1,1 1-15,3-1 1,0 0 21,3-4 1,0 0 30,4-2 1,2 1 39,0 3 0,2-1-539,4 8 0,4-1 1,-2 3 515,0 0 1,2 0-904,2 1 1,3-1-1,1 2 326,7 2 1,2 1 70,-8 5 0,1 0 0,-1 0 366,10-9 1,-3 0-699,-6 3 1,-4 1 762,-1-12 1065,-10 12-1044,-5 11 1277,0-16-1447,0 10 1,1-2 80,1-9 1,2-3 106,3 0 0,4-3 0,-2 2 50,-1-4 1,1-1-70,-4 7 1,2-6 0,0 1 0,-4 5-168,0-6 1,-2 4 269,-1-9 0,-1 5-1461,-1 6 1371,-3 32 1339,3-2-1266,2 2 2239,0-1-2222,-1 2-252,-2 2 112,-2 2-1061,0 15 1778,-13 11-62,-4 12-280,-7-2-45,-2-3-33,4-3-64,6-5 1,-2 6-1,0-1 159,-4 11 1,0 6-107,7-11 1,-1 5 0,0 3 0,1 0 0,2-3-73,1-2 0,3-1 0,0 1 0,1 2-44,0-3 1,1 3 0,-1 1 0,2 1 0,-1-1 0,2-1-11,0 5 0,0 0 0,2-1 1,-1-1-1,1 1-313,0 0 1,1-1 0,-1 0 0,1 0 0,0 1 321,-1 1 0,1 2 0,-1-1 0,1-2 1,0-3 11,1 4 0,0-4 0,0-1-335,0-3 1,1-2 0,-1 1 388,0 1 0,-1 1 0,1-1-9,0 9 1,0 1-76,0-11 0,1 2 0,0-4 535,1 0 0,2-1-524,7 5 1,1-2 22,2 4-43,-1-1 1,2-1-31,3-7 555,-1-35-527,-3-10 675,-8-14 1,-4-8-679,1 1 0,-2-3-6,1 2 1,0-3 0,-1-4 0,0 1-1,-2-6 1,-1-2-1,0-1 1,-2-3-288,0 12 1,-1-1 0,0-3 0,-1 0 0,-1 0 0,1 0 0,-1 1 205,-2-5 1,0 0-1,0 1 1,-1 0-1,0 0 1,0 2 52,-1-4 0,-1 2 0,0 1 0,1-1 0,1 0-80,1 0 1,0-2-1,2 1 1,2 1 0,4 2 79,4 2 1,5 2-1,1 0 1,0 1 29,-1-1 0,-1-1 0,2 2 0,1 1-157,6-3 1,2 2 0,0 5 163,0 5 0,0 2 631,3-5 1,1 1-632,-6 9 0,0-1 961,9-13 0,-1 0-939,-7 13 1,-1 1-32,6-12 1,2-6-19,-6 11 0,3-6 0,1-2 1,-1 1-1,-2 3-387,1-5 1,-2 2 0,1-2 331,3-4 1,2-4 0,-2 1 0,-5 5-1115,-6-2 1,-5 4 1122,-4 3 0,-1 3 48,1 6 0,-1 2-107,0-1 1,0 3 1429,0 7-1499,2-1-275,0 10 5,0 5 1532,1 6-1072,-2 0 67,7 6 207,-6-5 762,3 1-1020,-5-3-66,-1 1 38,-4 4 23,-6 4 0,-6 4 1462,-2 4 0,-1 3-1490,3-4 0,-1 3 28,-5 8 0,-1 5 0,1-1 367,0 2 0,0 4-318,3-1 0,-2 5 0,0 4 0,1 0 58,4-6 1,2 1 0,0 1-1,0 0 1,0 0-59,0 0 0,0-1 1,0 1-1,0 2 0,1 3 103,2-7 0,0 4 0,1 2 0,-1 1 0,1 0 0,1-1 0,0-2 0,2-3-76,0 5 0,2-2 0,1-3 1,0 2-1,-1 1-43,0 1 1,0 2 0,-1 1-1,1 0 1,2-2 0,0-4 89,3 3 0,1-4 0,1-1 0,0-1 41,2 11 1,0-1-1,1-2-62,-1-12 1,-1-1 0,2 2 55,1 6 1,2 3-1,0 1 1,-1-4-1165,-1-3 1,0-2 0,0 2 1027,2 5 0,0 2 1,0 1-532,-2-11 1,0 2-1,-1-1 1,0-1 524,-1 9 1,0-1 0,-1 3-426,1-3 0,-1 2 1,1 2-1,-1-2 71,-1-1 1,0 0-1,0-1 1,0-3-756,0 1 1,0-2 0,1-4 644,1 4 1,0-7 0,2-11 0,-2-23 0</inkml:trace>
  <inkml:trace contextRef="#ctx0" brushRef="#br0" timeOffset="14564">2478 6585 17434,'49'1'359,"0"1"1,0-1 0,-8 1 0,6 0-1,3 0 1,3 1 0,-1 0 0,0-1-1,-3 1-179,-5-1 1,-1 0 0,-1 0 0,0 0 0,0 1 0,1-1 0,2 0-591,2 1 0,1 0 1,1 0-1,1 0 1,0 0-1,0 0 0,0 0 1,-1 0 337,-1 0 1,0-1-1,0 1 1,0 0 0,0 0-1,-1-1 1,-2 1-1,0 0 139,5 1 0,-2 0 1,-2 0-1,1 0 0,2 0 1,2 0-145,-6 0 1,3 0 0,1 0-1,1 0 1,1 0 0,0 1 0,0-1-1,-2 0 1,-1-1 134,0 1 0,-2-1 0,0 0 0,-2 0 0,2 0 0,1 0 1,2 0-1,4 0-52,-10 0 0,2-1 1,1 1-1,3 0 1,0-1-1,2 1 1,0-1-1,0 1 1,1 0-1,-1-1 1,1 1-1,-2-1 1,-1 0-1,-1 1 12,3-1 1,-1 0 0,-1 0 0,-1 1-1,0-1 1,0 0 0,1 0 0,-1 0-1,2 0 1,0 0 0,1 0 0,2 0-70,-9-1 1,1 1-1,1-1 1,0 1 0,2-1-1,-1 0 1,1 1-1,0-1 1,1 0 0,-1 1-1,1-1 1,0 0-1,0 1 1,0-1 0,-1 0-1,0 1 1,0-1 63,0 1 0,0-1 0,1 1 0,-1-1 1,1 1-1,-1-1 0,1 1 0,0-1 0,-1 1 1,0 0-1,0-1 0,0 1 0,0-1 0,-1 1 1,0 0-1,0 0 0,-1-1-12,4 1 0,1 0 0,-1 0 1,-1 1-1,0-1 0,0 0 0,0 0 1,0 1-1,-1-1 0,0 0 0,-1 0 1,1 0-1,-1 0 0,0 0 6,5 0 0,0 0 0,0 0 0,0 0 0,0 0 0,-1-1 0,0 1 0,-2 0 0,0 0 0,-1 0 0,-2 0 0,-2 1 126,7 0 1,-1 1 0,-2 0 0,-1 0 0,-2 0 0,-1 0 0,-2 0 0,-2 0-115,7-1 0,-4 0 0,-1 0 0,-2 0 0,-1 0-19,3 0 0,-3 1 0,0-1 0,3 1 24,2 1 1,2-1 0,1 2-1,3-1 1,1 1-10,-9-1 0,1 0 1,2 0-1,1 1 1,0-1-1,1 1 1,0-1-1,-1 0-8,1 0 0,-1 0 0,1-1 0,-1 1 0,1-1 0,0 1 0,1-1 0,1 1 142,-2-1 1,2 1 0,1 0 0,1 0 0,-1 0 0,-1 0 0,0-1 0,-3 0 0,-2-1-151,4 1 0,-3-2 0,-1 1 0,-2-1 1,1 0-1,1-1 82,4 1 0,1 0 0,0-1 0,-1 0 0,-4 0 0,-5 0-79,2 0 0,-5-1 0,1 0-506,10 0 0,1-1 1,-1-3 531,-4-5 0,-1-4 0,-6 2-28,-11 4 0,-1 0 529,10-5 1,4-1 0,-9 3-536,-14 7 209,-6 0-243,-2 2-38,-3 0-3199,2 1 2743,9 0 1,-7 0-1,4 0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2:28.689"/>
    </inkml:context>
    <inkml:brush xml:id="br0">
      <inkml:brushProperty name="width" value="0.09071" units="cm"/>
      <inkml:brushProperty name="height" value="0.09071" units="cm"/>
      <inkml:brushProperty name="color" value="#FF0000"/>
    </inkml:brush>
  </inkml:definitions>
  <inkml:trace contextRef="#ctx0" brushRef="#br0">21452 3259 17384,'-29'35'234,"0"0"0,0 0 0,1 0 0,-1 0 0,0 0 0,0 0 0,2-2 0,0 0 0,0 1 0,0 0 0,0 0 0,-1 1 0,-1 1 0,0 1-24,1-1 0,-1 2 0,-1 0 0,-1 1 0,1 0 0,-1 1 1,0 0-1,0-1 0,0 0 0,1 0-538,1-2 0,-1 0 0,0 0 1,1 0-1,-1-1 0,0 1 1,1-1-1,1-1 0,0-1 1,0-1 226,-4 5 0,1-2 1,1-1-1,1-1 1,-1 1-1,-1 1 1,-2 2 124,4-4 1,-1 2 0,-1 1-1,-1 1 1,0 0 0,0 1-1,1-2 1,1-1 0,1-1-1,2-4-290,-2 5 0,2-4 0,1-2 0,0 0 0,0 1 0,-2 2 271,0 1 1,-3 2 0,-1 1-1,0 1 1,1-1 0,0-2 0,2-3-1,4-4-3,-13 13 0,5-7 0,1-9-721,-3-5 0,7-17 75,21-33 0,13-23 0,3 0-49,-3 17 1,2 0 0,1-2 0,0-3 455,1 0 1,0-5 0,0-2 0,1 0 0,-1 1 0,-1 3 68,1-6 0,-1 3 0,-1 1 1,-1 0 169,-1 0 1,-1-1 0,-2 2 0,-2 4 51,-3 4 0,-2 4 0,-2 3-183,0 0 0,-3 10 1144,-11 22-738,3 23 0,1 15-69,4-9 1,-1 4 0,1 3 0,0 2-36,0-1 1,0 3 0,1 1 0,0 1-1,0-3-74,-1 6 1,1-1-1,1 0 1,1 1 222,0-3 1,-1 4-1,2-1 1,5-4 0,10-8 95,15-2 0,10-8 1,8-8-496,-1-10 1,7-8-1,5-4 1,3-4-1,0-1 1,-2 1-334,-10 1 0,0 0 1,1-1-1,0-1 1,0-1-1,0-1 0,-1-1 1,1-1 174,2-2 1,1-2 0,1-1 0,-1-2 0,0 1 0,-3 0 0,-1 2 0,-3 1 0,14-4 0,-1 0 0,-7 4 0,-11 3 0,3-2 0</inkml:trace>
  <inkml:trace contextRef="#ctx0" brushRef="#br0" timeOffset="8766">16904 11891 22677,'3'-42'638,"2"15"1,5 1-3916,16-5 2147,-3 7 0,6 2 824,3 5 1,6 3-1,-2 2 303,11-2 0,0 3 359,-10 4 1,0 1-1,-2 1-356,2 4 0,-2 0-20,3 1 1,-1 0-26,0-1 1,-2 2 10,0-1 0,-1 1-28,2 3 1,-2 3-107,9 11-65,-17-6 0,-2 4 205,-4 6 0,-2 3 25,-4 0 1,-2 2 2,-3-3 0,0 0 0,0 1 0,-2-2-6,-1-4 2448,1 8-2336,-7-28 986,-14-19 0,-11-18 0,3 2-1154,6-2 0,0-1-2,-6 1 1,-3-3-1,6 7-210,5-8-258,12 41-337,1 1-2408,0 11 2893,-1 2 384,-4 27-9,2-13 1,-1 2-1129,1 0 1,0 0 1136,1-1 0,0-2-1523,-2 12 1529,-2-15 1779,0-6-1745,-3-7-57,1-9-28,2-1 45,1 0 6,2 0 55,3 0 2219,0 0-3100,17-12 1,23-15 0,5-3 0,-11 6 509,0-6 1,-1 7 0,10-5 0,-4 1 0,-18 10 0,-20 11 0</inkml:trace>
  <inkml:trace contextRef="#ctx0" brushRef="#br0" timeOffset="9897">16900 11679 18520,'0'46'1227,"-2"-5"0,0 0-4504,0 3 2516,-2-9 1,3-3-1191,8-11-1326,1-10 2457,7-8 1,-7-3 0,-2 0 0</inkml:trace>
  <inkml:trace contextRef="#ctx0" brushRef="#br0" timeOffset="21189">2642 12210 21646,'-37'-22'285,"32"46"-114,17 16 1,10 8-68,-4-9 1,5 1-1,5 6-514,-6-15 0,3 3 1,3 3-1,2 1 1,1 1-1,0-1 0,-2-1 1,-2-1 59,1 2 1,-2-1-1,0-1 1,0 0-1,1 1 1,1 2 349,0-2 0,3 3 0,0 0 0,1 1 0,0 0 0,-2-1 0,-2-3 0,-2-2-267,5 10 0,-3-3 1,-3-3-1,-3-5 354,1 3 0,-6-7-39,-5 0-286,-33-43 0,-16-14-180,4 5 1,-5-2-1,-3-1 1,0 0 383,6 5 1,0 0-1,-1-1 1,1 2-1,0-1 176,-6-3 1,0 0 0,1 2 0,4 2-297,-17-8 0,20 16 1134,48 42-822,6-5 1,8 3 0,0 0-126,-6-3 1,-1-1 0,3 0-20,8 10 1,3 0 0,0-2 164,-6-8 1,1-3 0,-3-3 934,-2 0 0,0-11-949,1-26 0,3-18 1,-1-9-1,-6 1-534,-10 8 1,-3-3-1,-3-1 1,-1-2 0,2 1 87,4-5 1,1 0 0,0-2 0,-3 2 0,-4 1-540,-4-5 1,-4 0 0,-4 5 0,-2 12-1,-12 6 1,-15 1 0,24 19 0</inkml:trace>
  <inkml:trace contextRef="#ctx0" brushRef="#br0" timeOffset="25733">26425 12447 17826,'-34'29'193,"1"0"0,0 0 0,-1 0 0,3 0 0,0 1 0,-2 2 0,-1 2 0,-2 1 0,0 3-65,7-7 1,-1 2 0,-2 1 0,1 1 0,-2 2-1,0 0 1,0 0 0,-1 1 0,-1-1 0,1 0-403,2-5 1,-1 1 0,0 1 0,-1-1 0,0 0 0,0 0 0,-1 1 0,1-1 0,-1 1 0,1-1 0,1 1 0,0-1 104,-2 2 1,1 1 0,-1 1-1,1-1 1,0 1 0,0-1-1,1 0 1,0-1 0,0-1 0,1-2-1,1-1 36,-5 4 1,-1-1-1,0 0 1,1-2-1,2-1 1,2-3-1,3-4 1,5-3 20,-16 15 0,17-21-1599,26-40 1464,10 0 1,8-6 0,1-3 160,0-2 1,2-3-1,0 0 1,-1 2 85,0 0 0,-1 1 0,-1 0 518,1-1 1,-1-1 0,-5 6-479,-4-5 195,-5 2 162,-3 13-828,-17 33 2733,-1 11-2257,0 2 0,-2 3 184,-5 10 1,-3 3-64,-1-2 0,-3 3 0,2-1-486,3-9 1,1-1 0,8 0 1106,11 6 1,12-9 1480,32-27-2268,-6-9 0,8-5 0,0 1-359,2 1 1,2 2-1,3 2 184,-8 3 1,5 2-1,1 1 1,-2-1-1,-4 0 1,4-2-1,-4-1 1,1 2-1,-4 4 1,1-1 0,-1 1-1,0 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3:10.318"/>
    </inkml:context>
    <inkml:brush xml:id="br0">
      <inkml:brushProperty name="width" value="0.09071" units="cm"/>
      <inkml:brushProperty name="height" value="0.09071" units="cm"/>
      <inkml:brushProperty name="color" value="#FF0000"/>
    </inkml:brush>
  </inkml:definitions>
  <inkml:trace contextRef="#ctx0" brushRef="#br0">11390 7532 16712,'17'-31'207,"0"1"0,0-1 0,2-6 0,2 3 115,11 6 0,4 1 74,-8 1 0,1-3 0,2-2-1216,1-3 1,1-3 0,1-1 0,-1 0 520,-2 3 0,0-1 0,-1 0 0,1-1 87,-4 4 0,1-2 0,-1-1 0,0 1 0,-1 2 227,1-2 0,-1 2 1,0 0-1,0-1 150,-1 1 0,0 0 1,0-1-1,1 1-151,2-4 0,1-1 0,0 1 0,-1 2-472,2-4 1,-1 2 0,0 1 455,-1 1 0,0 0 1,-1 4 672,0 2 1,-1 2-669,-2 2 0,-2 2 2031,9-9-2012,-8 6 1,0-2 723,9-7-771,-6 6 0,0 0 3301,4 0-3182,0-1 0,0 1-3371,-2 1 3239,-2-3 1,-1-1-2713,1-9 2484,-5 9 0,-1 1-1307,2-6 1393,-2 10 141,-17 20 34,-3 7-74,0 0-262,-7 0 656,-17 12 0,-5 4-360,2-3 0,-1 1 1005,-10 7 1,0 0-961,11-5 0,3-1 2889,-4 1-2811,6-3-1722,11-7 1436,10-2-564,23-15 0,14-11 531,3-2 0,4-2 202,-5 1 0,2-2 0,-3 1 39,-8 5 0,-1 2 0,-3 0-45,3-4 0,-4 3-28,-9 6-33,-4 4-12,-2 3 29,-5 4-785,0 9 437,3 24 0,1 8 470,-2-8 1,-1 2-141,5 14 1,-1-1 282,-3-13 1,-2-3-177,4 14 0,-4-18 0,1-2 0</inkml:trace>
  <inkml:trace contextRef="#ctx0" brushRef="#br0" timeOffset="1835">11775 8258 17843,'25'-42'652,"1"1"1,-3 6-1,4-2 1,1-1-1473,0 3 1,2 0 0,1-2 0,0 0 792,-5 6 1,1-1 0,0 0 0,1-1 0,-1 0 78,2-1 1,0-1-1,0 0 1,-1 0 0,1 1-225,-2 0 0,0 0 0,0 0 1,-1 0-1,0-2 235,0-2 1,0-2 0,-1 0 0,-1 0 0,0 2 233,0 0 0,0 1 1,-2 1-1,0-1-296,-1-1 1,0-2-1,-2 2 1,-3 4 3,1-5 1,-3 7-6,3-7-15,-2 9 0,5-5 0,0 2 32,4-3 0,1 1 80,-5 5 0,0-1 0,-1 2-72,6-6 1,-3 4-46,-7 8 0,-2 2 15,9-17-1518,0 4 1534,5-6 1089,-12 19-1095,7-11 6,-16 23 79,-4 3-45,0-1-208,-1 2 2065,0 2-2255,0-1 90,0 4-347,2-6-955,1 3 1106,0-5 2655,0 3-2919,5-6 673,-5 4-393,5-6-1772,-8 6 1756,0-13 252,-7 5-107,-24-4 281,6 12-12,-20 6 6,18 6-3,0 5 0,-2 2-885,-1 5 0,2 2 966,-1-3 0,5 0-1120,0 11 1223,45-31 1,12-7 478,-9 4 0,1-2-625,9-5 1,4-2-1,-3-1-738,2 0 1,-2 0 696,-4 2 0,-3 1-162,9-5 1569,-28 22 776,-6 6-1651,5 8-89,2 10-280,-1 5-1983,-1 8 1075,-5-8 790,-13-5 0,6-17 0,-7-2 0</inkml:trace>
  <inkml:trace contextRef="#ctx0" brushRef="#br0" timeOffset="5031">12952 1839 19557,'-13'-37'1831,"28"58"-3470,4 12 1,4 10 1334,-3-6 0,3 7 0,2 3 0,0 0 0,-1-2 125,-3-5 1,-1-2-1,0 0 1,0 1-1,1 1 197,0 2 1,2 2 0,0 1 0,0-1 0,-1-1-1,-2-4-123,0 2 1,-1-3 0,-1-1 0,-1-2 113,3 8 1,-1-1-1,-1-5-12,-1-3 1,-2-3 10,4 8 0,-1-3 9,3 7 622,0-1 524,-18-44-1163,-9-11 1848,-4-13-1904,-7-1-1955,0 1 1793,-6-4-314,-3 1 282,7 12 1,0 0 1001,-7-7-763,-8-4-34,22 17-140,1 1 73,4 6-28,0 1 1468,4 2-1574,-1-1-387,4 3 515,0 15 118,0-1 6,2 15-1959,2-3 1953,3 2-960,9 11 999,2-2 23,-4-14 0,-1-3 856,5 4-560,-4-9-27,-11-15 1528,-3-1-1568,3-4 2017,10-22-2283,-1 3 0,1-3 67,6-13 1,0 0-74,-5 10 1,-1 1-17,0 2 0,-2-2-20,-1-8 0,-3 1-2402,2-14 2015,-2 5 1,-2 2-2874,-6 12 2457,-9 12 1,4 17 0,-3 3 0</inkml:trace>
  <inkml:trace contextRef="#ctx0" brushRef="#br0" timeOffset="14921">13359 1329 17619,'17'30'386,"-1"0"1,-2 2-1,2 5 1,0 1 0,-2-3-334,1 8 0,0 1-1146,2 4 1,0 3 0,-2-13 299,-3-12-553,-14-61 1153,-3-1 1,-2-9 0,0 0 26,1 1 1,-1 0 0,1 0 75,-1-6 1,0 0 0,1 4-802,1-1 0,3 5 241,10 5 0,3 4 1250,6-9-1003,11 8-941,6 23 1254,-21 8-55,11 2 1651,-18 6-1506,1 5 2211,3 25-2362,-4-2-2190,-6 14 2599,-32-22-637,5-35 1,-2-9-1261,-3 7 1,2-3 1054,3-9 1,5 0 0,-1 4 0,20 20 0</inkml:trace>
  <inkml:trace contextRef="#ctx0" brushRef="#br0" timeOffset="15389">13948 1263 4437,'-5'-43'44,"1"0"1,1 13 0,3 2 1605,20-17-1650,-5 31 1504,14-8-1493,-6 2 939,2-1-961,8-7 5,3 1 85,2 2-1562,-3 3 816,-13 8 287,-9 11 1,-12 4 0,-1 4 0</inkml:trace>
  <inkml:trace contextRef="#ctx0" brushRef="#br0" timeOffset="15996">14572 1071 14040,'-10'47'-405,"10"-15"0,-13-23 0</inkml:trace>
  <inkml:trace contextRef="#ctx0" brushRef="#br0" timeOffset="16097">14391 648 2762,'3'35'0,"0"0"0,0-7 0,-1 0 0</inkml:trace>
  <inkml:trace contextRef="#ctx0" brushRef="#br0" timeOffset="16658">14810 842 12174,'23'27'663,"0"-1"0,-1-1 0,-6-7 1186,-13-15-1441,-1-9-408,1-2-5,2-11-174,0 4-365,11 2-857,25 24 1183,-7 10-2047,5 9 2909,-25-36-1437,-13-3 759,-1-27 29,0 15-152,0 7-743,20 3 944,-1 6 2339,20 1-2131,-6 2 0,0 1 721,12 0-1886,-12-1 0,-3 7-726,-16 17 1,-5 3 818,2 2 1,-7 21 0,-4-39 0</inkml:trace>
  <inkml:trace contextRef="#ctx0" brushRef="#br0" timeOffset="17320">15728 878 15956,'-12'-42'336,"-1"1"0,9 12 0,-2 3-490,-13 2 0,-1 6-602,7 10 217,-8 2-2738,-2 27 2045,-4 13 376,12-9 1,2 1-383,-6 15 1238,11-17 40,12-17 122,5-7-78,35-10-442,-2 4 251,-16 2 1,-1 5 722,12 26-3893,-24 22 2758,-8-24 1,0 0-1,-4 12 1,-1-24-1</inkml:trace>
  <inkml:trace contextRef="#ctx0" brushRef="#br0" timeOffset="17825">16020 977 11273,'12'21'3276,"-16"-37"-1433,-5-12-1745,-5-14 0,0-2-2086,4 5 1957,3 10 0,2 5 31,5 12-1339,22 3-1807,21-1 3135,-3 4 11,1 1-39,-27 5-1467,-7 0 2918,10 14-1082,-4 0-380,11 17-287,2-17 91,-2-1 2094,9-15-2548,-2 1 510,-1 5 279,0 8-865,-12 21 1,-7 10-864,-6 4 1,-4 2 1605,0-14 0,-1 0 0,-1-1 1,-1 6-1,-3-8 0,-6-12 1</inkml:trace>
  <inkml:trace contextRef="#ctx0" brushRef="#br0" timeOffset="18495">16813 261 18112,'19'43'-365,"0"0"1,-1 1 0,1-1 0,0 0 0,0 0 0,-2-3 0,-1-4 0,-1 0 0,-1 3-292,-1 6 1,0 4-1,-2 2 1,-2-5 0,-4-9-1,-6-3 1,-2-6-1,-1 10 1,0-28 0</inkml:trace>
  <inkml:trace contextRef="#ctx0" brushRef="#br0" timeOffset="19021">17308 682 14337,'-32'16'784,"1"0"-501,2 5 0,0 1-3560,4-3 1886,0-1 0,10-1-1886,44-6 2769,12-1 1,-5 0 0,-10-2 0</inkml:trace>
  <inkml:trace contextRef="#ctx0" brushRef="#br0" timeOffset="19324">17392 822 11939,'39'-11'614,"-1"-1"0,0 1 0,1-1 0,6-3 0,-20 6-3891,-64 24 3262,6-5 1,1 1 384,6 6 1129,18-7-1017,4 3-2171,18-4 1773,7 0 0,6-2-1723,11-2 1,2-2 1399,-9 1 1,0-1-1,0-1 1,-8-2 0,-18 0-1</inkml:trace>
  <inkml:trace contextRef="#ctx0" brushRef="#br0" timeOffset="20421">17802 628 16286,'19'26'50,"0"0"1,3 2-830,-8 2 1,-5 2 840,-6 7-3339,1-19 3475,26 7-1486,-4-42 1,2-9 61,14 0-216,-17 7 1,-5 6 1654,-15 14 221,0 32-294,4-4 584,-2 2 0,2 7 0,-2-3-439,-3-9 1,-2 1-150,2 8 1,-2 5-1,-10-9-1122,-19-10 1,-7-8 985,8-4 0,-1-2 0,-4 0 0,4-3 0,6-5 0</inkml:trace>
  <inkml:trace contextRef="#ctx0" brushRef="#br0" timeOffset="21191">18680 192 17092,'-25'40'546,"-1"-1"0,1 0 0,-1 0 0,6 2 0,2-1 0,1 4-1202,1-2 1,-2 5-1,0 1 1,5-1 0,8-4-248,9 9 1,9-5 0,7-2 82,2-12 1,5-1 0,3-4 0,1-3 454,10 0 1,4-6 0,-3-4 0,-7-4 0,0-3 0,-4-3 0,-3-5 0,0 1 0</inkml:trace>
  <inkml:trace contextRef="#ctx0" brushRef="#br0" timeOffset="24997">16332 3445 22004,'39'-31'131,"0"1"0,0-1 0,0 1 0,0-1 0,-8 7 0,-3 2 0,0 0 0,3-3-678,4-3 1,3-2 0,2-3 0,1 0 0,0 0 0,-3 1 196,-3 2 0,0 0 1,-1-1-1,-1 1 1,-1 2-1,-3 0 164,2 0 1,-3 2 0,-1 0 0,3-4 228,1 0 0,2-3 0,2-1 0,0-1 0,-1 1 0,-3 2-127,-1 1 1,-1 1-1,-2 1 1,1 0-1,1-1 87,5-6 1,1 0-1,0 0 1,0 0-1,-2 1-243,3-1 1,-3 0-1,1 2 1,0-1 239,-5 6 0,0 0 0,1 0 0,-1 1 0,-2 1 0,5-5 0,-1 2 0,-1 1 0,0-1 0,1 1 0,-1 1-2,0 1 0,-1 2 0,-1 1 2,2-3 0,-3 3 507,-5 6 1,0 0-492,3-5 1,-2 0 1500,2-1-1500,-3 3 0,0-1-28,7-4 39,-5 5 61,11-13-78,-16 14-11,5-11-5,-12 14-6,7-5 11,-10 12 16,4-5-4,-5 3-7,5-13 1990,-5 11-2040,3-9 12,-4 13-102,4-4-201,5-2 34,5 1 0,3-1 262,2-1 1,2-1 39,-1 0 0,0 1-1009,-2 1 1,-4 2 1075,-4 0-61,-5 3 33,-6 6-34,-5 1-5,1-3 2235,-1-3-2336,0-5-156,0-4-634,-1-2-2386,-2 9 1693,-18 3 821,-25 22 366,3-6 234,16 2 1,1 0-527,-8 3 2918,13-4-2150,0-1 3128,15-12-3627,6-3-2857,38-21 2438,-14 19 0,1 2-2,5-4 1,-1 1 941,-3 7 1,-4 2-18,-6 5 1209,-8 34-1629,-13-4-224,2-7 0,1 1 180,-2 20 1,3-30 0,5 6 0</inkml:trace>
  <inkml:trace contextRef="#ctx0" brushRef="#br0" timeOffset="25782">19531 928 16689,'6'48'1154,"-2"1"-1564,-9-10 0,-5 6 1,3-7-1,1 7 1,-2-12-1,0 0 0,0 0 1</inkml:trace>
  <inkml:trace contextRef="#ctx0" brushRef="#br0" timeOffset="28244">16459 4416 16958,'30'2'817,"0"1"1,9-5 0,5-2 0,-4-1-650,-2-2 0,3-3-824,-4 0 1,6-3-1,3-2 1,1-1 0,-4 0 328,-6 1 1,-1-2-1,-1 0 1,1-1-1,1-1 209,4-1 0,1-2 0,1-2 0,1 0 0,-1 0 0,0-1 206,0 0 1,-1-1 0,0 0 0,0 0 0,0-2 0,-1 0-123,-4 3 0,1-1 0,-1-1 0,0 0 0,-1 0 0,-1 0 0,-1 0 51,1 0 1,-2 0 0,-1 1 0,-1-1 0,1-1-1,0-1-191,3-3 0,1-1 1,0-2-1,-1 1 1,-3 1-1,-2 2 174,-1-2 0,-4 2 0,-1 1 0,0-1 351,8-10 0,-1 1 1,-3 3-350,-4 7 1,-3 0-34,-1-13 1,1-3-6,-3 9 1,3 0-1,-2 0 26,-4 3 1,-1 1 0,2-1 11,5-5 0,1 0 0,-3 7 1197,7-6-1289,-6 9 0,2 1 56,7-10 11,-3 11 1,1-1 2,-4 4 1,0-1-9,0 2 0,1-4 85,0-2 0,3-7 1,-1-1-1,-3 5-52,0-3 1,-2 1-46,6-6 1,2-4-1,-5 5 60,-10 10 0,-2 3-26,7-16-22,-7 17 0,0-1 25,1 1 0,1 0 42,2-4 1,0-1-40,1 0 0,2 0-3,4-7 0,3 0 590,-5 7 1,2 1 0,-1 1-583,1-1 1,0 0 188,9-9 1,-3 3-189,-8 7-1135,0 1 1,0 0 1217,2-8-95,-6 9 1,0 2-29,-1-3 34,2 0 0,-6 11-5,8-10-236,-2 5 0,1-1 474,-2 3 1,2 0-371,6-6 1,5-2 0,-3 1 80,-5 2 0,0 0-28,7-4 0,-3 2 79,-9-1-29,-17 18 0,0 4-218,0-5-11,0 4-3014,0-3 570,-40-12 2612,39 14 2307,-32-13-2318,48 19 16,-3 1 353,-5 3 561,-1 5-292,-12 10-286,-10 3 1,-2 2-247,0 1 0,1-4 0,-3-3 819,-17-9 0,26-4 0,-22-2 0</inkml:trace>
  <inkml:trace contextRef="#ctx0" brushRef="#br0" timeOffset="29565">19975 100 15760,'39'-1'296,"0"1"1,-3 6 0,3 6-1117,-4 4 1,4 4 0,2 4 0,-2 1 458,-1 3 0,-2 2 1,0 2-1,0 0 170,1 1 0,0 0 0,-1 2 1,-2 1 355,-5-3 1,-2 2 0,0 0 0,-2 1-1,-3 0-115,0 4 0,-3-1 0,-2 1 0,-2 0 78,-2-1 1,-1-1 0,-3 1 0,-3 0-344,-5 12 0,-5 0 0,-2-4-1424,-1 1 1,-7-6 1403,-10-9 0,-2-6 0,3-5 0,-6-26 0</inkml:trace>
  <inkml:trace contextRef="#ctx0" brushRef="#br0" timeOffset="39853">21837 4043 15575,'34'28'252,"0"1"0,0 0 0,-1 0 0,1 0 0,0-1 0,-1 2 0,-2-3 0,-1-1 0,1 2-1072,6 4 1,2 1 0,-2 0 0,-4 0 106,-2 1 1,-5 1 0,-2 0 367,-2 2 1,-3 0 0,1 0 370,2 0 0,-1 0 1,-2-2-79,-3 6 0,-5-7 1985,-5-15-2992,-24-37 947,0 0 0,-2-4 70,-10-8 0,-2-1 11,6 5 0,1 2 518,1 2 1,3 3-544,3 4-280,2 4-594,5 6 342,-7 21 493,3 25 69,7-7 1,3 3 25,2-6 0,4 0 0,2 0 0,4-3 40,13 4 1488,2-3-1450,-2-7 0,1-1 57,5 3 1174,-6-6 1,2-5-55,10-16 2021,-3-9-3207,-1-9 0,0-5-75,-5 1 1,-1-1-127,3-2 1,-3 1-3146,5-9 2457,-22 20 1,-6 11 0,-4 5 0</inkml:trace>
  <inkml:trace contextRef="#ctx0" brushRef="#br0" timeOffset="60084">14166 6118 18005,'-14'-7'3165,"3"2"-2549,11 5-145,2 0-3748,29 1 3506,7 3 1,10 2-472,-6-3 1,5 0-1,3-1 1,1 1 277,-6 0 1,2 1 0,1-1 0,0 1 0,1-1-263,-5-1 0,1 0 1,1 0-1,0-1 0,-2 1 1,-2-1 237,10 1 1,-2 0 0,-2 0-1,-2 0-352,2 0 0,-3 1 0,-4 0 331,-3 1 1,-5 1-944,14 7-1019,-20-3-1306,20-3 2457,-19-4 1,4-1 0,-18-1 0</inkml:trace>
  <inkml:trace contextRef="#ctx0" brushRef="#br0" timeOffset="72686">6504 1313 19636,'-13'-31'513,"0"-1"0,0 3 0,6 12-205,21 50-171,-5-11 1,3 4-685,2 2 1,4 8 0,2 3 0,2 4 0,0-1 0,-1-2 215,0-1 0,0 0 0,0 0 0,1 0 1,1 2-1,0 0 201,-2-3 1,1 1 0,1 1 0,0 0 0,0 1 0,0-1 0,0-2 0,-1 0 133,3 4 1,1 0 0,-1-1 0,0-1-1,-1-3 1,-2-2-118,1 0 0,-1-3 1,-2-2-1,0-3 71,7 10 0,-6-7 535,-7-9-599,-25-31-144,-11-9 1,-9-4 172,-6 0 1,-5-1-1,1-1 362,9 4 0,2 1 1,-2-1-286,-8 0 0,-2 0 0,6 3 2,6-2 1,9 12-490,12 40 0,9 24 0,1-7-101,-3-23 1,2 1 689,7 7 0,3 9 0,4 4 0,1-4 0,1-9 278,9 1 1,4-8 963,4-1 1,1-9-729,11-25-616,-20-20 0,-3-10-41,-5 5 0,-1-3 0,0-3-175,-2 4 1,1-2 0,1-3 0,-2 1 0,0 2-605,0 0 1,-1 1 0,-1 1 0,-3 0 781,-1-9 1,-4 2 0,-1 6 0,-1-8 0,-32 52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4:54.946"/>
    </inkml:context>
    <inkml:brush xml:id="br0">
      <inkml:brushProperty name="width" value="0.09071" units="cm"/>
      <inkml:brushProperty name="height" value="0.09071" units="cm"/>
      <inkml:brushProperty name="color" value="#FF0000"/>
    </inkml:brush>
  </inkml:definitions>
  <inkml:trace contextRef="#ctx0" brushRef="#br0">1958 6212 21719,'35'-2'59,"0"-1"1,-2 4-1,8 0 1,5 1 0,4 0-1,1 0 1,-2 0-1,-3 0-40,-1-2 1,-2 0 0,0 0-1,0 0 1,2 0 0,2 1-430,-2 0 0,2 0 1,2 1-1,1-1 1,1 1-1,-1-1 0,-1 0 1,-2-1-60,3-2 1,1 1 0,-1-2 0,-1 0 0,-2 1 0,-2-1 0,-4 1 231,3-1 1,-4 1 0,-2 0 0,1 0 0,3-1 0,0 0 0,-2 1-1,-6 0 1,-6 2 0,-1 0 0</inkml:trace>
  <inkml:trace contextRef="#ctx0" brushRef="#br0" timeOffset="735">2502 8402 21170,'48'1'263,"1"0"0,-1 0 0,0-1 1,0 1-1,1 0 0,-7-1 1,1-1-1,-1 1 0,1-1 0,1 0 1,1 0-1,2-1-262,-4 1 0,2 0 0,2 0 0,1 0 0,0 0 0,1-1 1,0 1-1,-1-1 0,-1 1 0,-2-1-411,5-1 0,0 0 1,-1 0-1,0 0 1,-1 0-1,-2 0 0,-1-1 1,-2 1-247,7-1 1,-3 0-1,-2-1 1,-1 1 0,-1-1 186,7-1 1,0-1 0,-5 1 0,-10 0 0,6-2 0,5-2 0</inkml:trace>
  <inkml:trace contextRef="#ctx0" brushRef="#br0" timeOffset="2924">10699 7676 18302,'-31'28'320,"-1"1"1,0-1 0,1 1 0,-1-1 0,0 1 0,-3 2 0,1 0 0,0-1 0,-1 2 0,-3 3-686,8-8 1,-2 3 0,-2 0 0,0 2 0,-1 0 0,0 0 0,2 0 0,0-2 0,3-1-16,-5 4 1,3-2 0,0 0-1,1-1 1,0 1 0,0-1 191,-3 3 0,-1 1 0,0 0 0,2-1 0,2-3 0,5-4 378,-16 17 1,21-20-421,38-41-242,9-9 0,6-6 341,-1 3 1,3-1-1,4 0-198,-5 3 0,3 1 0,1-1 0,0 0 194,2-1 1,1-1-1,0 1 1,-2 0 52,-3 4 1,-1 0 0,0 1 0,-3 1 42,4-5 0,-3 2 0,-3 1 521,-5 3 0,-3 2-561,10-15 1591,-11 12-1596,3-6-230,-15 19 230,0 1-398,-2 4 454,4-4-17,14-8 2196,-4 2-2219,7-4-2200,-7 5 2997,1 0-1994,-8 4 1265,-1 2 1517,-7 13-1304,4 9-678,8 7 1,3 6 740,4 7 0,2 5 0,1 3-105,-4-5 0,0 3 0,1 1 0,0 2-73,-2-1 1,1 3-1,0 1 1,-1 0-1,-1-2-74,-5-5 1,-1 0 0,0-1 0,-2 0 0,0-2-20,1 2 1,-1-1 0,-2-1 0,-1-4 13,0 14 1,-3-21 764,3-68 570,-9 3-1460,2-7 0,-2-1 36,-2 19 0,-3 2-14,-2-5 0,-4 0-40,-4 3 1,-3 3-219,-5 5 0,-1 9-1331,-7 21 1673,5 26 30,23-8 1,5 5 114,7 15 1,3 0-76,-4-14 0,1 0 249,5 18 1,3-18 38,1-48 1,2-17-592,-5 3 1,1-6-1,0-3 1,-2 1 129,1 0 1,-1-1 0,0 0 0,0 0-500,0-1 0,0-3 0,0 4 0,-3 7-1062,8-15 1664,-18 37 0,-2 9 0,0 0 0</inkml:trace>
  <inkml:trace contextRef="#ctx0" brushRef="#br0" timeOffset="5369">3035 12603 21987,'48'-1'204,"0"1"1,0-1 0,0 0 0,0 0-1,0 1 1,0-1 0,1 0 0,-1 0 0,0 0-1,2 0 1,-2 0 0,-3-1 0,1 1 0,0-1-1,4 1 1,4-1-440,-13 2 1,3-1 0,2 1 0,2-1 0,1 1 0,1 0 0,1-1 0,1 1 0,-1 0 0,0-1 0,-1 0 0,-2 1 0,-1-2 0,-1 1 179,5-1 1,0 0-1,-2 0 1,0 0-1,-1-1 1,-1 0 0,0 1-1,0-1 1,0 0-1,0 0-33,2 1 1,1-1 0,-1 0-1,-1 0 1,1 1 0,-1-1 0,-1 0-1,0 0 1,-1-1 99,2 1 1,-1-1 0,0 1-1,0-1 1,-2 0 0,0 0-1,-2 0 1,-2 1 214,11-2 1,-3 0 0,-2 0 0,-2 1 0,0 0-214,1 0 0,-3 0 0,1 1 0,7 0-11,-10 0 1,3 1 0,4 0 0,3 0-1,0 1 1,1-1 0,-1 0 0,-1 0-1,-2 0-3,-2 0 0,-2 0 0,0 1 0,-1-1 0,0 0 0,1 0 0,1 0 0,1 0-165,2 0 0,3 1 0,0-1 1,1 0-1,1 0 0,-2 0 1,-1 0-1,-2 0 0,-4 0 173,4 0 0,-4 0 1,-2 0-1,-1 0 1,1-1-1,1 0 0,2-3 1,0 0-1,1-1 1,0 0-1,-1 0 1,1 1-19,0 0 1,0 1 0,1 0-1,-1 0 1,0 0 0,0-1 258,1 0 0,0 0 0,0-1 0,0 0 0,-1 1 0,-1 1-249,2 1 0,-2-1 0,0 2 0,1 0 0,3 1 4,-3 1 1,4 1 0,1 0 0,1 1 0,-1 0 0,-4 0 0,-5 0-190,0-1 0,-6 1 0,1 0 0,6 0 189,-2 0 0,7 0 0,4 0 1,2 0-1,0 1 0,-2-1 0,-3 0 1,-5 1-5,8 0 0,-5 1 0,-3 0 0,0-1-2,-2 0 1,0 1-1,-1-1 1,0 0 475,0 0 0,0 0 0,0 0 0,-1 0-480,9 1 1,0-1 0,-4 1 5,-1-1 0,3 1-2,-6-1 1,7 2 0,3-1 0,0 1 0,-5-1-284,-3 1 0,-3-1 0,0 0 0,4 1 287,-4-1 1,4 1 0,1 0 0,0 0 0,0 0 0,-1-1-1,5 1 0,-1 0 1,-1 0-1,0 0 0,-1 0 293,4 0 1,-1 0 0,-1 0 0,3 0-297,-9-1 0,2-1 0,1 1 0,-1-1 0,-1 0 0,-4 0-478,1 1 0,-3-1 0,-1 0 0,1 0 477,7 0 1,3 0 0,-3 0 0,-4 0-2,3 0 0,2 1 1,-4 1 1,8 2 0,3 0 0,-2 1 0,-6-1 3,-5-1 0,-4-1 0,5 1-1,-2 0 1,5 1 0,3 0 0,0 0 0,-3 0 0,-5-1 7,7 0 1,-6 0-1,3 0-7,0-1 1,2 1 0,1-1 0,2 1-144,-6-2 1,2 1 0,0 0 0,0 0-1,-2-1 141,2 1 0,-1 0 0,-1-1 0,0 1 380,-1 0 0,1-1 1,-1 1-1,-5-1-380,8 0 0,-3 0-518,-5 0 0,1 1 0,2-1 529,8 1 0,2-1 0,2 1-10,-7-1 1,0-1-1,1 0 1,-1 0 30,-2 1 0,-2-2 1,1 1-1,1 0-49,3-1 1,1 0 0,-1-1 0,-5 0 13,3 0 1,-3-1 4,4 1 1,-5-1-3,0-1 1517,3 2-1517,-5-1 0,4-1 14,2 2 0,1-1-12,-7-1 0,2 0 0,-2 0 1199,4 1 1,-4-1-669,13-4-533,-35 4 0,-10 0 0,-4 1 0,0 1 0,0-3-3277,-7-4 3163,-16-13 0,11 9 1,-8-5-1</inkml:trace>
  <inkml:trace contextRef="#ctx0" brushRef="#br0" timeOffset="10069">14781 14695 21847,'29'-21'1048,"6"1"0,5-1-665,-1 2 1,9 0-794,-17 7 0,5-1 1,5 0-1,2-2 1,3 1-1,1-1 0,0 2 1,-2 0 314,-1 2 0,0 0 0,1 1 0,0 0 0,1 1 0,0-1 1,2 0-1,0 0 0,0 0 21,-5 0 1,0 0-1,1 0 1,1 0-1,0-1 1,1 1 0,0-1-1,0 1 1,-1 0-1,1 0 1,-1 0-1,0 1 100,3-1 1,0 1-1,0 0 1,0 1-1,0-1 1,0 1-1,-1 0 1,0-1 0,-1 1-1,-2 0 1,0-1-22,4 0 0,-1-1 0,-1 1 1,-2 0-1,1 0 0,-1-1 0,1 0 1,0-1 22,3-2 0,2 0 0,-1-1 0,1 0 0,-1 0 0,-1 0 0,-2 0 0,-2 1-23,-1 1 1,-2-1-1,-2 1 1,0 0 0,0 0-1,2-1-5,0 0 0,2-2 0,2 0 0,-1 1 0,-2 0 0,-2 1 0,-5 1 11,11-2 0,-5 2 1,-2 1-11,-2 0 1,-1 0 0,-7 4-7,-2 1 5,-4 1 0,-12 4-34,9-2 34,-13 1 0,0 2 1517,5-3-1881,36-4 2011,-15 0-4924,-2-14 2457,-44 12 1,-6-4 0,-5 10 0</inkml:trace>
  <inkml:trace contextRef="#ctx0" brushRef="#br0" timeOffset="18870">17361 10969 16796,'-14'46'163,"-1"0"1,1 0 0,-1 0 0,1 0 0,-1 0 0,1 0-1,-1 0 1,1 0 0,-1 0 0,1 0 0,-1 1 0,2 0-1,2-2 1,0-2 0,1 0 0,0 0 0,0 0 0,0 2-1,-1 2 1,-1 2-383,1-7 1,0 2-1,-1 2 1,-1 1-1,0 2 1,0 1-1,-1 0 1,1 0-1,0 0 1,0-1 0,0-1-1,1-2 1,1-1-1,1-3 1,1-3 195,-2 17 0,0-1 0,2-2 1,0-4-1,2-3 0,-1-5 1,1-6 251,-3 13 1,-1-12-637,-11-4 127,9-54 0,-1-17-20,-2 4 1,-1-3-1,1 0 285,2 4 0,0 1 0,-1 0 15,-2-3 0,0-1 0,0 6-12,-9-9 6,6 10 1,0 0 1795,-4-7-1829,-4-3-731,22 39 918,16 27 1,13 18-20,-5-2 0,2 6 0,7-9 566,4-18 1,6-7 0,2-1 0,-2 0-696,3 8 0,-1 0 0,1-15-305,-6-18 1,3-12-1,-1-7 1,-2-3-1,-5 4-410,1-5 0,-5-1 0,0-1 108,3-1 0,0 0 1,-5 5-1033,-7 8 1,-5 5 827,-3 5 0,-8 15 0,0 0 1</inkml:trace>
  <inkml:trace contextRef="#ctx0" brushRef="#br0" timeOffset="22954">2640 16592 21707,'48'2'714,"-19"1"1,6 2-1371,2 0 1,8 0-1,5 2 1,3-1 0,0 0 575,-13-1 1,2-1-1,1 0 1,0 0-1,2 1 1,2-1-1,1 1 1,1-1 46,-6 1 1,2-1 0,1 1-1,1 0 1,2 0 0,0 0-1,0 0 1,1-1 0,0 1 0,0 0-1,0-1 1,-1 0 64,-3-1 1,1 0 0,0 0 0,1 0-1,-1-1 1,1 1 0,-1-1 0,0 1 0,1-1-1,-1 0 1,0 0 0,0 1 0,-1-1-49,2 1 0,0-1 1,0 0-1,0 1 0,0-1 1,0 1-1,-1-1 1,0 0-1,0 0 0,-1 0 1,0 0-1,-1 0 36,4-1 0,-1 0 0,-1 0 0,0 0 1,0 0-1,-1 0 0,0 0 0,0-1 0,-1 1 1,0 0-124,2 0 0,0 0 0,0 0 1,-1-1-1,0 1 0,-1 0 0,0 0 1,0 0-1,-1 0 114,7 0 0,-1 0 0,-1 0 1,0 0-1,0 0 0,1 0 0,1 0 10,-5 0 0,2 0 0,1 0 0,0-1 1,0 1-1,0 0 0,-2-1 0,0 1 1,-4 0-1,8-1 0,-3 1 1,-2 0-1,0 0 1,0 0-1,3 0-15,-6 0 0,2 0 1,1 0-1,0 0 1,0 0-1,-1 0 0,-2 0 1,-2 0 6,5 1 1,-4 0-1,-1-1 1,1 1-1,3 0 7,-4 1 1,3-1 0,1 0 0,0 1 0,0-1 0,-1 1 0,-2-1-20,5 1 0,-1-1 0,-2 1 0,0-1 0,-1 0 0,7 1 1,1-1-1,-4 0 1,-3 1-1,-7-1 1,-3 1 0,-6-1 4,15 0 16,1 0 1,5-1 219,-4 0 1,1 0-241,-2 0 0,2 0 0,-2 0 0,-7 0 0,-2 0 0,1 0 11,4 1 0,1-1 0,-4 0-13,3 0 0,-2 1 5,6-1 1,-2 0 1249,7-1-1239,-26 1 1,4 0-9,9 0 1,9 1-1,2-1 1,-3 1 7,-6-1 1,-1 0 0,0 0 0,2 1-159,10-1 1,3 1 0,-1 0-1,-4 0 144,0-1 0,-4 0 0,0-1 41,-1 1 0,0 0 0,1-1 74,-2-1 1,2-1-1,0 0 1,-3 0-94,5 1 0,-3 0 1,1-1-14,3-1 0,0-1 0,-9 0 1614,-3-4-1625,-11 3 2006,1-2-5283,-9 4 2457,2 4 1,-7-1 0,-2 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5:24.183"/>
    </inkml:context>
    <inkml:brush xml:id="br0">
      <inkml:brushProperty name="width" value="0.09071" units="cm"/>
      <inkml:brushProperty name="height" value="0.09071" units="cm"/>
      <inkml:brushProperty name="color" value="#FF0000"/>
    </inkml:brush>
  </inkml:definitions>
  <inkml:trace contextRef="#ctx0" brushRef="#br0">3471 6557 19770,'-8'-44'2392,"-1"8"-2230,6 36-235,-1 0-3204,0 7 1056,-9 36 1808,5-13 1,-1 2 487,-1 7 1,-1 4-185,0-4 0,0 3 0,0-2 146,2-6 0,1-2 1,-1 2-369,-1 9 0,-2 2 1,2-3 338,1 4 0,0-3 499,4-10 1,0-3-475,-1 6 1535,-2-2-1523,-4 6-37,3-11 0,1 1 9,-5 13 1983,2-6-1933,8-23 146,2-10-437,1-4-3053,9-21 2457,1 2 1,1-5 0,-3 10 0</inkml:trace>
  <inkml:trace contextRef="#ctx0" brushRef="#br0" timeOffset="1445">3340 7652 22201,'-12'44'158,"1"0"1,0-1 0,-1 1 0,1 0 0,0 0 0,-1 0 0,1-1 0,0 1-1,2-4 1,2-7 0,-3 6-150,0 2 1,-5 12 0,-1 6 0,-1 3 0,1-5 0,2-8 0,4-14 0,6-20 34,4-14 337,0-1-3658,0-5 0,2-14 0,6-9 2457,-1-14 1,1 20 0,-4 2 0</inkml:trace>
  <inkml:trace contextRef="#ctx0" brushRef="#br0" timeOffset="4830">4913 9854 22021,'45'2'218,"1"1"0,-1-1 1,0 0-1,0 1 1,1-1-1,-1 0 1,0 1-1,1-1 1,-1 1-1,5-1 0,-5-1 1,-3 0-1,3 0 1,4 0-1,8 0-382,-22 0 0,2 0 0,3 0 0,3 0 0,1 0 0,1 0 1,3 0-1,1 0 0,0 0 0,2 0 0,0 0 0,1 0 1,0 1-1,0-1 0,1 0 0,-2 0 0,0 0 0,0 0 1,-2 0-1,-1 0 124,2 0 1,0 0 0,0 0-1,0 1 1,-1-1 0,1 0 0,0 0-1,0 1 1,0-1 0,-1 0-1,1 0 1,0 0 0,0 0 0,-1 0-1,1 0 1,0 0 0,0 0 0,-1-1-1,1 1-13,-1-1 0,0 0 1,0 0-1,0 0 1,0 1-1,0-2 1,0 1-1,-1 0 1,1 0-1,0 0 1,0-1-1,0 1 0,0-1 1,0 1-1,1-1 1,-1 1-1,1-1 1,0 0-1,1 1 62,-3-1 1,2 0-1,1 1 1,0-1 0,0 0-1,2 0 1,-1 1 0,0-1-1,1 0 1,-1 0-1,0 0 1,0 0 0,-1-1-1,-1 1 1,0 0 0,-2-1-1,0 0 1,-2 0 0,-1 0-1,-2 0 1,-2-1-48,13-1 1,-3 1-1,-2-2 1,-2 1 0,-1-1-1,-1 0 1,-1 0-1,-1 0 1,1-1 0,-1 1-1,0-1 38,6 0 0,0-1 0,-1 0 0,0-1 0,0 1 0,-3-1 0,-1 1 0,-2 0 0,-3 0 0,8-1 0,-3-1 0,-3 1 0,-3 0 0,-4 2 0,12-2 0,-8 2 1523,0 2-1562,-33 4 2173,-3 0-5411,-2 0 2915,-9-5 1,7 4 0,-7-4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22:17.138"/>
    </inkml:context>
    <inkml:brush xml:id="br0">
      <inkml:brushProperty name="width" value="0.09071" units="cm"/>
      <inkml:brushProperty name="height" value="0.09071" units="cm"/>
      <inkml:brushProperty name="color" value="#FF0000"/>
    </inkml:brush>
  </inkml:definitions>
  <inkml:trace contextRef="#ctx0" brushRef="#br0">2284 12278 17210,'-18'-8'230,"-19"18"-225,1 23-2,6-3 0,-1 8-823,10-8 1,0 4 0,1 2 0,1 1 265,-1 6 0,3 0 0,0 3 0,2 3 429,3-10 1,1 2-1,1 1 1,1 1 0,1-1-1,2-1 162,1 4 0,2 0 0,1 0 0,1-2 0,2-2-144,-1 1 0,1-1 0,2-2 0,2-2-752,5 3 0,4-2 1,2-6 655,5-5 0,-1-4 0,7 13 0,1-10 1</inkml:trace>
  <inkml:trace contextRef="#ctx0" brushRef="#br0" timeOffset="3562">2306 15964 21450,'48'0'179,"-1"1"0,1-1 0,-1 1 1,1 0-1,0-1 0,-1 1 0,1-1 1,-1 1-1,1-1 0,0 1 1,2-1-1,-8-1 0,0 1 0,9 0-177,-13 0 0,6 0 1,5 0-1,4 0 1,1 0-1,2 0 0,-1 0 1,-2 0-1,-3 0 1,-3 0-1,-7-1 0,-6 0-1095,13-2 1,-10 0 0,-2 1 292,0 0 0,-2 0 0,1 0 437,3 1 0,0 0 1,-2 0 359,3 1 0,-2 0 371,1 0 1,-1 0-369,-9 0 0,-3 0 5,8 0 45,-6 0 1,1 1 2063,11 0-2005,-8-1 1,-1 1 3166,4 0-2881,-8-1 926,19 0-1276,-17 0-39,5 0-2975,-24 0 2969,-20-8 0,9 6 0,-11-6 0</inkml:trace>
  <inkml:trace contextRef="#ctx0" brushRef="#br0" timeOffset="7990">23702 16144 20492,'47'-3'261,"-1"0"1,0 0 0,1 0 0,-4 0 0,0 0-1,0 1 1,-1 0-209,-3 2 0,0 0 1,0 1-1,1 0-23,4 0 1,0 1 0,1 0 0,1 2-66,-4-1 0,1 2 1,1 0-1,0 1 1,-2-1-786,3 0 1,-2 1 0,0 0 0,1 0 438,6 0 0,2 0 0,-3 0 0,-9 0 0,-10-1 0,-6 0 0,7-4 0</inkml:trace>
  <inkml:trace contextRef="#ctx0" brushRef="#br0" timeOffset="8957">27670 16068 22643,'47'-5'141,"0"0"0,0 0 0,-1-1 0,1 1 0,0 0 0,-2 2 0,0 0 0,-1 0 0,2 1 0,0 1 1,2 0-105,-2 2 0,2-1 0,1 2 0,1-1 0,0 1 0,-1 1 0,-2-1 0,-4 0-24,10 2 1,-4 0-1,-1 0 1,-3 0 0,-1 0-3,-1-1 0,-2 1 0,-2-1 0,-2 0-1104,4 2 1,-3 0 0,-1-1 720,-3 0 1,-2 0 0,2 0-722,5 1 1,2 0 0,-3-1 436,3 0 1,-6 0-1,2-2 1,-24-2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5:33.073"/>
    </inkml:context>
    <inkml:brush xml:id="br0">
      <inkml:brushProperty name="width" value="0.09071" units="cm"/>
      <inkml:brushProperty name="height" value="0.09071" units="cm"/>
      <inkml:brushProperty name="color" value="#FF0000"/>
    </inkml:brush>
  </inkml:definitions>
  <inkml:trace contextRef="#ctx0" brushRef="#br0">4447 6952 3525,'-8'-35'0,"0"0"0,2 7 0,-1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5:49.701"/>
    </inkml:context>
    <inkml:brush xml:id="br0">
      <inkml:brushProperty name="width" value="0.09071" units="cm"/>
      <inkml:brushProperty name="height" value="0.09071" units="cm"/>
      <inkml:brushProperty name="color" value="#FF0000"/>
    </inkml:brush>
  </inkml:definitions>
  <inkml:trace contextRef="#ctx0" brushRef="#br0">6183 4470 19669,'4'43'1092,"-3"-6"0,0 8 0,0 2-644,0-4 0,0 2 0,1 2 1,-1 5-859,0-11 0,0 3 1,0 2-1,0 3 1,0 0-1,0 0 0,0-2 1,0-1 241,0-1 0,0-1 1,1-1-1,-1 0 1,0 0-1,0 1 1,-1 1 58,1 0 1,-1 1 0,0 0 0,0 2 0,-1-2 0,1 0 0,-1-1 0,-1-2 138,0 2 1,0-3 0,-1 0 0,0-1 0,-1 1 0,0 2-3,0-1 0,-1 2 0,0 1 0,-1 0 0,1 1 0,0-1 0,0-1-23,0-1 1,1 0-1,-1-1 1,1 1 0,0-1-1,0 0 1,-1-1-77,0 5 1,0 0-1,0-1 1,-1 0 0,2 0-1,-1-1 86,1-1 0,1 0 0,0 0 0,0-1 0,0-2 0,0-3-101,0 13 0,-1-4 0,1 2 94,0-3 0,-1 4 1,0-1-1,0-3 16,0 1 0,0-3 1,-1-2-23,2-5 0,0-2 0,-1-3 692,-1 2 1,1-8-684,1-7 2102,3-16-2029,0 0 396,0-2-659,0-13-45,0-6-364,-2-8 436,1 1-25,0 1 1,-1-4-981,2 0 1,0-1 1153,-1-6 0,1-3-377,0 3 1,-1-4 0,1-2 0,0-1 390,0-3 0,0-2 1,0-1-1,0-3 93,-1 8 1,1-2-1,-1-1 1,1 0 0,-1 0-1,1 3-104,-1 1 0,1 2 0,0 0 0,0 1 0,0-1-299,0-9 1,-1 0 0,1 1 0,-1 1 300,1 4 1,0 0 0,0 2 0,0 0-2,1 2 1,0 2-1,0-1 1,-1 0 0,0-4 1,0-1 0,0 0 0,1 4 376,0 1 0,1 2 1,2-4-411,2-2 1,3-6 0,2-2-1,-2 1 1,-1 5 37,-1-1 1,-2 3-1,2-3-117,1 0 0,2-5 0,1-2 0,-2 1 0,-2 4 94,-3 3 1,-2 2 0,-1 2-1,1 1 14,0-6 0,1 3 1,-1-3-36,-1 5 1,1-2 0,-1 1-1,1 5 738,0-3 0,0 6-830,-1-5-26,-3 1 0,-2-7 0,0 7 77,0-5 98,0 2 0,-1-7 1,-1 15-60,1 20 2150,1 2-2256,2 6-1614,2 3 1607,-3 5 3428,-9 38-3277,4-10-5,0-2 0,-1 7 4,2 4 0,0 6 1,0-1 21,1-8 1,1-2-1,0 5 35,-1 6 0,-1 4 0,0 1 0,1-4-1148,2-7 1,1-3 0,-1 4 1149,-1 0 1,0 6-1,0 1 1,-1 0 0,1-3-544,1 0 0,-1-4 0,1 2 0,0 5 525,0-5 0,0 4 0,-1 3 1,1 2-1,0-1 0,0-2 1,1-4-335,0 3 1,0-3-1,0-2 1,1 2-1,0 1 328,0-5 1,-1 3 0,1 0-1,0 1 1,0-2 0,0-3 0,1-3-33,-1 13 1,1-5 0,-1-1 11,0 2 0,0 0 0,-3 8 176,0-15 1,-1 7 0,-2 3-1,0 2 1,0 1 0,-1-3 0,2-3-1,1-7-177,-1 2 1,2-7 0,0 0 0,-2 7-8,1-5 1,0 7-1,-2 3 1,0 3 0,0 1-1,1-2 1,-1-4-1,2-5 1,1-7 490,-3 18 1,2-11-481,1-9 1,0-2-6,-2 20 2569,4-33-2563,0 2 44,2-9 219,0 1-179,1-9-1008,0-1-2370,0-42 2457,2 13 1,-1-18 0,1 29 0</inkml:trace>
  <inkml:trace contextRef="#ctx0" brushRef="#br0" timeOffset="4517">3344 10273 15894,'18'-29'273,"0"-1"0,0 1 0,6 4 0,7-3 0,5-3 0,5-2 0,2 0 0,1-1 0,0 1 0,-1 1 0,-4 3 0,-4 3-929,6-5 1,-5 4-1,-1 2 1,3-2 0,7-5 682,-13 10 0,3-4 0,4-1 0,3-2 0,1-1 0,2-1 0,0-1 0,0 1 0,0-1 0,-1 2 0,-2 0 0,-2 2 0,-4 1 0,-2 3-142,8-7 1,-4 3 0,-4 2 0,0 0 0,2-2 0,4-3 105,-6 5 0,1-1 1,3-3-1,1 0 1,1-2-1,1 1 0,-1-1 1,-1 1-1,-1 1 1,-1 1-1,-3 2-89,5-5 0,-3 2 0,0 1 0,-2 0 0,0 1 0,-1 0 0,2-1 97,0 0 0,0-1 0,0 0 0,0 1 1,-1 0-1,-2 3 0,-2 2-6,5-4 0,0 1 0,-6 5 0,-7 6-553,-7 5 1696,-9 7-2021,-19 9 868,-20 11 1,-12 6 7,9-5 1,-6 1-1,-1 0 1,1 1 575,5-2 0,0 1 0,0 0 1,-3 1-579,-2 0 1,-4 1 0,0 1 0,2-1 0,5-1-76,1 0 0,3-1 1,2-1-139,-2 1 0,1 0 0,4-2 140,1 1 0,12-8 100,27-20-86,13-5 0,12-5 0,6-4 0,1 1 44,-4 2 1,3-2 0,2 0 0,1-1 0,-1 1-1,-2 0-370,2-1 1,-2 0 0,0 1 0,0-1-1,0 1 462,-2 2 1,3-1-1,1-1 1,-3 3-1,-6 2 1,-8 4-67,6-5 280,-16 38 112,-30 20-245,-1-2 0,-5 6 1,1-2-287,-4 1 1,-1 2-130,3-4 1,-3 5-1,3 1 1,6-4 267,10-2 0,6-1 0,-3-2 0,-8-1 0,-3-1 0,8-3 0,16-3 0,1-1 0</inkml:trace>
  <inkml:trace contextRef="#ctx0" brushRef="#br0" timeOffset="16839">11610 8621 20392,'3'-34'1638,"23"13"0,10 6-1048,-6 10 0,3 3 0,5 1-1246,-1-2 1,5 1-1,2-1 1,1 1 0,1 1 435,-2 0 1,0 1-1,1 1 1,1-1-1,2 1 1,2 0 247,-9-1 1,0 1-1,2 0 1,1 0 0,0 0-1,2 0 1,0 0 0,2 0-1,0 0-91,-4 0 1,3 0 0,0-1 0,2 1 0,1-1 0,-1 1-1,1-1 1,0 1 0,0 0 0,-2-1 0,0 1 0,-2-1 79,1 1 1,-1 0 0,-1-1 0,-1 1 0,0-1 0,0 1 0,1 0 0,0 0 0,1-1 0,2 1-38,-2 0 1,3 0 0,0 1 0,2-1 0,0 0 0,0 0-1,0 0 1,0 1 0,-2-1 0,-1 1 0,-1-1 0,-2 1 30,5-1 1,-2 2 0,-2-1 0,-1 0 0,0 0 0,0 0 0,1 0 0,3 1-10,-2-1 0,2 0 0,1 0 0,1 1 1,1-1-1,-1 0 0,0 0 0,-2 1 1,-2-1-1,-2 0 4,2 0 0,-2 0 1,-1 1-1,-2-1 1,1 0-1,-1 0 1,2-1-7,2 0 1,1 0 0,1 0 0,-1-1 0,-1 0 0,-2 0-1,-5 1 284,5-1 1,-5 0-1,-1 0 1,-1 0-241,8-1 1,-1 0 0,4 0-22,-9 0 0,4 0 1,2-1-1,1 0 1,0 1-1,-3-1-11,5 0 1,-2 0-1,1 0 1,-1 0-1,0 0 387,2 0 1,1 0 0,-1-1 0,0 1 0,-2 0-400,1 0 0,-1 0 0,-1 0 0,0 1 1,4-1 1,1 2-1,-1-1 1,-2 0-2,-9 1 0,-1-1 0,0 1 0,4-1-324,-1 1 1,4-1 0,1 1 0,2-1 0,2 2 0,1-1 323,-8 2 1,1 0 0,2 0-1,1 0 1,1 1 0,0 0-1,-1 0 1,0-1 0,-1 1-134,2-1 0,-1 1 0,0 0 1,0-1-1,0 1 0,0 0 0,0-1 1,1 1 132,2 0 1,2 1 0,0-1-1,0 0 1,0 1 0,-1-1 0,-2 0-1,0 0 14,5 0 0,1 0 0,-1 0 0,-3-1 0,-4 0 0,-5-2-7,1-1 1,-6-1 0,1-1-8,12 0 0,2 1 0,-1-2 0,-8-2 0,-1 0 0,2 0 1,-6 2 0,1 0 1,2 0-1,3 0-2,1 1 0,2-1 0,3 2 0,3-1 0,5 3-5,-17 0 0,4 1 1,2 1-1,3 0 1,1 1-1,1 0 0,-1 0 1,0-1-1,-2 1 1,-1 0-1,-4-1 7,7 0 1,-3-1 0,-1 0-1,-2 1 1,1-1 0,2 1-1,3 0 2,-8 1 1,3 0-1,3 0 1,0 1 0,2 0-1,-1-1 1,0 1 0,-2-1-1,-3 0 1,-2-1-1,-3-1 303,10 0 1,-5-2 0,-3-1 0,0 0 0,2 1-307,6-1 0,0 1 0,1-1 0,-1 0 0,-1 0 0,0 0 0,-2-1 0,1 0 0,5 1-6,-9 0 1,5 1-1,1 0 1,2 0-1,0 1 1,-3-1-1,-2 1-299,3-1 1,-3 2-1,-1-1 1,1 0-1,3 1 307,-8-1 1,3 0 0,0 0 0,2 0 0,0 0 0,-1 0 0,-1 0 0,-2 0 4,2 0 1,-1 0-1,-1 0 1,-1 1-1,0-2 1,1 1-3,4-1 1,0-1-1,1 0 1,-1 0 0,-1-1-1,-1 1 301,-1 0 1,0-1 0,-2 0 0,-1 0 0,0 0-307,5-1 0,-1 0 0,-2 0 0,-2 0 0,-3-1 0,-2 1 0,-1 0-32,2 3 0,0 0 1,-3 0 28,0 0 0,0 0-290,8 3 0,4-1 0,-10-4-2984,-13-8 2661,-20-21 0,-21 14 0,-16-11 0</inkml:trace>
  <inkml:trace contextRef="#ctx0" brushRef="#br0" timeOffset="33119">14799 3078 15244,'4'-41'1092,"-1"1"0,0 3 0,1 4 2184,8 2-2238,-5 16-1128,-1-1-117,0 40 325,2 6-630,3 1 0,5 12 1,3 8-1,0 1 1,0-2 557,-3-8 1,-1 0 0,1 2-1,1-1 1,-1 1 0,1-1-47,0 2 0,0 1 0,1-1 0,0 1 0,-1-1 0,0-1-60,-1-3 1,0 2-1,1 0 1,-2-3 0,-2-4-1,-1-5 60,1 6 0,-1-5 0,-1 0 0,0 0 3,-2-3 0,-1-3 2,1 5-5,-1-2-44,-2-14 38,-4-9-140,-1-4 141,-9-28-1,0 2 165,0-1 0,-1-6-195,-2-5 1,0-6-1,0 1-760,0 5 1,1 1 0,-2-3 767,0 0 0,0-2 0,-2-2 0,0-1-346,-1 1 0,-1-2 0,-1 0 0,1 1 1,2 3 320,-2-6 1,1 3 0,0-2 0,-1 0 0,-1-4 0,1 2 1,3 5 42,1-8 1,2 8 8,5 16 0,-1 2 19,-1-6 1,0 3 1503,3 7-1518,0-7 174,1 4-162,1 11 2330,1-2-2336,-1 10-11,-1-5 0,-1-1-11,-1-4-241,-9-15-645,-1 13 796,0-8-235,2 19 269,5 9 3343,1 2-2953,-13 13-115,-6 11-74,-4 3 79,5-5 0,-2 4 11,1 0 0,-3 4 0,-2 1-967,3-3 0,-2 1 0,-1 1 0,0 1 777,4-5 1,-1 1 0,0 1 0,-1 0 0,0 0-367,1-3 1,0 0 0,-1 1-1,-1 0 1,1-1 0,1-1 361,-3 2 0,0 0 0,0-2 1,0 0-1,1 0-21,-3 3 1,0-1 0,1-1 0,1 0-8,-7 4 0,2-2 0,1-1-480,6-6 0,1-1 1,0 1 493,-7 5 1,-1 2 0,2-2 134,-1 2 0,2-2-14,-6 3 1,13-9 1480,25-22-1422,1-3-140,3-7-82,11-13 1,4-6-769,-5 4 1,1-4 485,1-6 0,2-6 0,1-3 0,-3 1 33,-3 0 1,-1-1 0,-1 1 0,-1 0 246,4-9 0,-1 1 0,-1 1 516,-3 3 0,-2 1 1,-1 5-661,-4 6 1,-1 4-1747,0-22 1806,-1 10 0,0 1-177,-3 4 161,2 1 1639,-4 37-1304,-1 14-22,-2 2 140,-4 25-129,4-11 41,3-3 0,0 8 1,1 1 43,2 8 1,1 3 0,-1 2-190,-1-6 1,-2 1-1,1 1 1,0-1 5,0 1 0,1 1 0,-1-3 0,2-3 126,0-5 0,1-4 0,0-3-188,0 1 1,6-8 2,21-13-39,8-7-1316,9-1 0,5-2 1316,-1-2 0,0-1 0,-3 2 0,-2 0 0,-13-2 0,0-1 0</inkml:trace>
  <inkml:trace contextRef="#ctx0" brushRef="#br0" timeOffset="34710">14979 4187 25422,'32'23'278,"-6"0"0,4 6 0,0 0-1371,1 0 1,1 1 0,1 1 578,-6-5 1,0 3 0,1-2 0,0-6 790,19 5 0,-4-18-314,-11-30 1,-6-15-288,-10 9 0,-3-4 0,1-2-91,1 0 1,2-2-1,0 0 1,-1 2 264,4-3 1,0 2 0,-2 3-1,3-5 1,-2 4 0,-5 12 0,1 0-1</inkml:trace>
  <inkml:trace contextRef="#ctx0" brushRef="#br0" timeOffset="37798">18927 2474 19770,'9'-19'510,"-3"37"-2149,-7 4 1,-5 9 1575,-1 1 1,-4 7 0,-1 6 0,-3 2 0,1 1 0,-1-2-71,1-5 1,0 0 0,-2 0 0,1 1-1,-1 1 1,-1 1 0,1 1 130,0-3 1,0 1 0,0 2 0,-1 1 0,0-1-1,0 1 1,0-1 0,0-1 0,0-2-65,-2 5 1,0-1 0,1-1 0,-1-1 0,0-1 0,0-1-1,0-1-60,0 0 0,0 0 0,0-1 0,0-2 0,1-3 0,1-3-909,-3 5 1,1-6 0,0-2 515,-11 8 1,2-18 462,11-41 0,1-15 52,2 4 0,-1-4 1,-1-2 0,-1 4 0,-1-3 0,-1 0 0,0 1 50,-1 0 1,1 0 0,-1 2 0,1 1 294,-3 0 0,0 2 0,2 2-351,-1-3 1,4 6 1009,5 11-782,11 51 153,-1-1 1,2 6-106,4-4 1,2 4-1,1 3 1,1-2 14,-1 0 1,-1 0 0,2 0 0,3-1 116,2-1 0,1-1 0,3-2 1,3-5-658,4-1 1,2-5 0,6-12-74,1-19 0,6-12 1,2-7-1,-1-1 1,-5 4-200,4 0 0,-4 1 0,2-4 155,-3-1 1,3-4 0,0-2 0,-3 0 0,-9 5 677,-1-8 0,-7 4 1,3-3-1,-10 5 0</inkml:trace>
  <inkml:trace contextRef="#ctx0" brushRef="#br0" timeOffset="39544">12000 2282 17361,'-5'43'306,"0"0"1,1-1-1,-1 1 1,1 2 0,2 0-1,0 0 1,-1 2-232,1-6 0,-1 1 0,1 0 0,-1 2 0,0 3-544,1-2 1,-1 3 0,0 2 0,0 0 0,0 1 0,0-1 0,0-2 239,-1 0 1,1-1 0,0-1 0,-1 0-1,1 0 1,-1 2 81,1-1 0,-1 2 1,0 1-1,1-1 0,-1 0 1,1-3-1,0-3 249,-1 13 0,0-3 1,1-5-1,1-6 6,1 5 0,-1-21-226,-12-58-97,1 3 0,-4-6 0,2 1 215,-1-7 0,-1 0 50,-1 4 1,-1 0-1,1 15-856,1 19 2028,10 8-1222,13 41 35,9-8 1,6 6-1,-1-5 21,-3-7 0,1 0 311,4 8 1,4 2 0,-1-9 545,9-11-604,-11-39 1,5-17-1,0-9 1,-4 4-607,-4 7 0,-3 0 0,0-2 0,1-2-103,-2 0 0,2-4 1,0-2-1,0 1 1,-2 0-1,-2 5-80,3-13 0,-4 5 1,-3 0 837,-6 6 1,-3 1-1,-1 6 1,-2-1 0,-6-8-1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16:53.914"/>
    </inkml:context>
    <inkml:brush xml:id="br0">
      <inkml:brushProperty name="width" value="0.09071" units="cm"/>
      <inkml:brushProperty name="height" value="0.09071" units="cm"/>
      <inkml:brushProperty name="color" value="#FF0000"/>
    </inkml:brush>
  </inkml:definitions>
  <inkml:trace contextRef="#ctx0" brushRef="#br0">10949 2218 13883,'5'-36'3276,"-1"8"-1976,-4 26-1300,-1 2-185,-5 8 440,-6 17 0,-5 8-1612,0-1 0,-4 3 1501,1-2 0,-2 4 0,-3 3 1,-2-2-510,3-5 1,-1-1 0,-2 0 0,-1 2 0,-2 2 418,6-5 1,-2 0 0,-1 1-1,0 2 1,-2 1 0,0 1-1,0 1 1,-2 2-174,6-6 1,-2 3-1,0 1 1,-1 2 0,-1 0-1,0 1 1,0 1 0,0-1-1,0 0 1,1 0 0,1-2-1,0-2 1,2-1 117,-7 8 0,2-2 1,1-2-1,0-1 0,1 0 1,0 0-1,-1 1 0,-1 3-97,3-3 1,-2 3-1,0 1 1,0 1-1,0 1 1,0-2-1,1-1 1,0-2-1,3-3 1,1-3 108,-5 4 0,2-3 0,1-3 1,1-3-1,1 0-86,-8 7 0,2-3 1,0 0-46,-4 5 1,1-1 0,5-9 102,4-9-101,40-43 1,17-20 109,-13 15 1,4-6-1,2-2 1,1-2-1,0 1 1,-3 2 8,0 2 0,-2 2 0,0 0 0,1-1 0,1-2 169,1-2 0,1 0 0,1-2 0,0-2 0,2-1 0,0-1-164,-5 8 1,1-3 0,2-2 0,0 0 0,0-1-1,0 0 1,-1 2 0,-1 1 0,-2 3 0,-3 4-7,6-10 0,-4 7 0,-1 0 0,5-7 0,-4 6 0,4-4 0,2-4 0,2-2 0,0-1 0,-2 1 0,-1 3 0,-3 4 0,-5 4 1,3-11 1,-5 6 0,-1 3 693,5-5 0,0 0-720,0-6 0,-2 8 2233,-7 23-2208,-7 9 11,15-17-11,-11 13-62,9-8 2802,0 19-2740,-6 3 257,21 10-268,-16-2-28,14 22 45,-12-7-1645,-1 1 1,-1 3 1731,-2-3 1,-1 3-688,1 4 0,2 3 1,0 4 707,-3-4 1,1 2 0,0 2 0,0 1-97,-1-5 1,-1 0 0,1 2 0,0 2-1,2 3 3,-1-3 0,0 4 0,2 3 0,1 2 1,0 0-1,-1 1 0,0-3 0,-1-2 1,-1-4-304,3 8 0,-3-5 0,0-2 0,1 1 0,0 3 282,0-2 0,1 4 0,1 2 0,-1-1 0,0-2 0,-2-5 0,-3-7 0,4 8 0,-4-3 16,-2 6 1,-2 5 0,0-5 340,-1-5 1,0 0-356,0 5 0,1 3 0,-2-8 88,0-2-11,0-18 1851,-4-12-1796,2 0 3055,-3-9-2410,0-1-197,-14-20-1280,-6-1 1,-7-4-1,-1-4 640,-1-2 1,-3-4 0,-2-2 0,1-1-385,2 2 1,-1-1 0,0-2-1,1 1 1,0 1 465,2 2 1,-1 0 0,2 0-1,1 2 1,3 2-738,-3-9 0,2 2 1,6 11-174,-1 9 691,30 34 0,13 19 0,-1-2 242,-3 0 1,2 0 339,3 2 1,5 3-1,-1-4-331,4 0 0,1-2-14,-1 0 0,1 0 0,-2-1 0,2-1 93,4 3 0,1-6 237,-13-11 1,4-10-277,4-15 1,7-11-1,1-5 1,-7-1-1190,-4-5 1,-6-3 0,-1-2 694,-1 4 0,-1-2 1,-2 1-1,-5 1 1,0-13-1,-15 11 0,-34 27 1</inkml:trace>
  <inkml:trace contextRef="#ctx0" brushRef="#br0" timeOffset="7028">18992 4975 18184,'47'12'271,"1"1"0,-17-3 0,0 9-156,-9 2 1,4 8-1,1 6 1,2 4-1,0 3 1,0 1 0,-1 1-1,-3-3-480,-1-1 1,-2 0 0,0 0 0,-1 2 0,0 0 0,0 2 0,-1 0 0,-1 3 0,1 0 425,-4-5 0,1 2 1,-1 1-1,0 2 1,0 0-1,-1 1 1,1 1-1,-2 0 0,1 0 1,-1 0-1,-1-1 1,0 0-1,-1-1-84,0 0 0,-1 0 0,1 0 0,-1-1 0,-1 0 0,0 1 0,-1-1 0,0 1 0,-2-1 0,0 1 0,-1 1 0,-1-1 65,-1 0 0,-1 0 0,-1 1 0,-1 1 1,0-1-1,-2 1 0,1 0 0,-2-1 0,0 0 1,0-2-1,-1 0 0,0-2 0,-1-1-75,0 5 0,-2-2 1,0-2-1,-1 0 1,-1-1-1,0-1 1,-1 1-1,0-1 0,-1 2 128,0 1 0,-1 1 1,0 1-1,-1-1 0,-1 0 1,0-1-1,0-1 1,-2-1-1,0-3 2,-5 10 1,-2-3 0,-1-1 0,0-3 0,0-1 0,-1-2-82,1-4 1,1-1 0,-1-2 0,-1-1 0,0-2 351,-6 5 1,0-2 0,-1-2 0,1-4-382,1-4 0,0-3 0,2-3-1150,2 1 1,-1-5 1162,-12-7 0,3-5 0,17-4 0,-3-21 0</inkml:trace>
  <inkml:trace contextRef="#ctx0" brushRef="#br0" timeOffset="37915">10049 6533 26267,'34'-8'176,"0"-1"1,0 1-1,12-1 1,3 2-105,-9 3 1,4 2 0,0 0 0,-2 1-36,-4 1 0,-2 1 1,3 0 47,6-1 1,3 1-1,2-1 1,-2 0-906,-7 0 1,-1 1 0,1-1 0,1 0 371,1 0 0,3-1 1,1 0-1,-1-1 1,0 2 233,-3-1 1,-1 1 0,0-1 0,0 1 0,-1-1 215,5 0 1,0-1 0,-1 1 0,0 0-115,-2 1 1,-1 1 0,0 0 0,-2 1 111,8-1 0,-1 2 0,0-1-253,-9 0 1,0 0 0,0 0 0,0-1 255,7 2 1,0-1 0,0-1-4,3 1 0,0-2 0,-1 1 3,-4-1 1,-2 1 0,0-1 9,-7 0 0,-1 0 0,2 0-6,2 0 0,2 1 0,0-1 0,-3 0-9,2 0 0,-3 0 1,1 0-1,6 0 0,1 0 0,-2 0 7,8 0 1,-3 0-3,-9 0 0,-2 0-6,2 0 0,-1 0-25,7 0 1054,-18 0-1026,-18 0 1528,3 0-1528,-2 0 2263,-1 0-2274,2 0 11,1 0 30,15 0 1,4 0-31,8 0-764,3 0 1,8 0 0,-3 0 760,-5 0 0,1-1-507,4 0 1,5-1 0,-3 0 503,-11 0 1,-2 1-1,-3-1 3,3-1 0,-4 0-36,17 0 1483,-44 3-1623,-2 0-3098,-3-4 2457,-3-2 1,1 1 0,0 0 0</inkml:trace>
  <inkml:trace contextRef="#ctx0" brushRef="#br0" timeOffset="59460">23693 1508 22963,'1'34'114,"0"0"0,-1 0 0,3 1 0,0 7 1,2 3-1,-1 4 0,2 2 0,-1 0 1,0-1-1,-1-2-524,1-1 0,-1-2 1,0 0-1,0 0 1,0 2-1,0 1 0,0 4 1,0 4 379,-1-17 1,0 2 0,0 2-1,0 2 1,1 1 0,-1 1-1,1 1 1,-1 2 0,1 0 0,-1 1-1,1 0 1,-1 1 0,0-1-1,0 1 1,-1-1 0,0 0-1,0 0 1,0-2 0,-1 0 33,-1-1 1,1-1 0,-1 1 0,-1-1 0,1 1 0,-1-1 0,-1 0 0,1 1 0,0-1 0,-1 0 0,0 1-1,1 0 1,-1-1 0,0 2 0,1-1 0,-1 0 0,1 1 0,0 0 0,0 1 34,0-3 1,0-1 0,1 1 0,-1 1 0,1-1 0,-1 1 0,1 0 0,0 0 0,-1 0 0,1 0 0,0 1 0,-1-1 0,1 1 0,-1 0 0,1 0 0,0 0 0,-1-1 0,0 1 0,1 0 0,-1 0 0,0 0 0,0 0-45,0 0 0,0 0 0,0 0 0,0 1 0,-1 0 0,1 0 0,-1 0 0,0 0 0,1 1 0,-1-1 0,0 0 0,1 1 0,-1-1 0,0-1 0,1 1 0,-1-1 0,1 0 0,-1-1 0,1 0 0,0-1 0,0-1 0,0 0 0,0-1 10,0 8 1,0-1-1,1 0 1,-1-1 0,1-1-1,-1 0 1,1-1 0,0 0-1,-1-1 1,1 0 0,0 0-1,1 0 1,-1 0 0,0-1-1,1 1 1,-1 0-225,1 0 1,0 1-1,0 1 1,1-1-1,-1 1 1,1-1-1,0 1 1,-1-2-1,1 0 1,0-1 0,-1-1-1,1-2 1,-1-1-1,0-1 1,0-3-251,0 18 1,0-4 0,-1-1 0,1-3 0,-1-3 0,-1-2 0,0-2-352,1 8 1,-1-3 0,-2-6 0,-3-12-1,-16-4 1,8-24 0,3-4 0</inkml:trace>
  <inkml:trace contextRef="#ctx0" brushRef="#br0" timeOffset="61184">23644 1408 19238,'17'-28'1021,"13"16"0,11 4 1,1 3-910,-4 3 0,0 2 0,7 0-581,-6-1 1,4 1 0,5-1 0,2 0 0,2 0 0,1-1 0,1 1 386,-10 0 0,2-1 0,2 1 1,1 0-1,1-1 0,0 0 0,1 1 1,-1-1-1,0 0 0,0 1 0,-2-1-3,1 0 1,0 1 0,-1-1 0,0 1 0,0-1 0,-1 0 0,1 0-1,1 1 1,-1-1 0,1 0 87,0 0 1,1-1-1,1 1 1,1-1 0,-1 1-1,1-1 1,-2 1 0,-2-1-1,-1 1 1,-3-1-1,-4 1-118,16-1 0,-5 0 1,-4 1-1,-3-1 0,-3 1 46,0-2 0,-5 1 0,-5 1-1040,17 0 1109,-41 3 1020,-3-1-1015,-2 2 1512,0-2-1517,-1 1 2168,-1 1-2224,1 7 56,3 10 5,7 22 23,-4-9 0,1 6 0,0 5-19,-3-1 0,-1 5 0,0 3 0,0 4 0,0 2-222,-1-14 0,0 2 0,0 4 0,0 1 1,0 1-1,1 0 0,-1 0 0,-1 0 1,1-3-1,-1-2 213,1 7 0,-1-3 0,0-1 0,0-1 0,0 1 0,0 3 0,0 2-40,0-10 0,-1 3 1,1 3-1,-1 1 1,1 1-1,0 0 1,-1 0-1,1-2 1,-1-2-1,1-2 0,-1-4 1,0-4 74,1 15 0,-1-8 0,0-1 0,0 6-191,0-8 1,0 4 0,0 1 0,-1 3 0,0 0 0,0 1 0,-1-1 0,-2-1 171,0 0 1,-2 0 0,-1-1 0,-1 1 0,0 0 0,0 0 0,1 0-1,0 1 22,1-3 0,1-1 0,-1 0 0,1 0 0,0 1 0,0 1 0,-1 1 0,1 1 0,-1 1 4,1-6 0,-1 2 0,0 2 1,0 1-1,0 0 0,0 1 1,0 1-1,0-1 0,0-1 1,0 0-1,0-1 0,1-2 1,0-2-29,0 6 1,0-1 0,0-2 0,0-1 0,1 0 0,-1-1 0,1 0 0,0 0 0,1 1-15,-1-1 1,1 1 0,0 0-1,0-1 1,1 1 0,-1-1-1,0-1 1,1-1 0,-1-1 66,0 11 1,-1-1-1,1-1 1,-1-2 0,1-2-1,0-3-59,1 1 1,-1-5-1,1 0 1,0 2 11,-1 0 0,1 1 0,-1 1 0,1 0 1,1 0-1,0-1 0,1-1 0,0 0 0,0 1 0,1 2-4,0-3 0,0 2 0,0 0 0,1 1 0,0-1 0,-1-2-16,0 0 0,0 0 0,0-1 0,0-1 0,1 0 360,1 10 1,0 0-1,0-1 1,1-2-356,0 0 1,0-3 0,0-2-593,-1 4 1,0 0 586,0-6 0,1 2 0,-2-1-1639,-1 11 1,-1-7 818,4-15 1,-3 20 0,2-50 0</inkml:trace>
  <inkml:trace contextRef="#ctx0" brushRef="#br0" timeOffset="62212">24146 8141 24346,'48'1'240,"0"1"1,0-1 0,0 0 0,-3-1 0,0 0 0,1 0 0,3 0 0,4 0-374,-11-1 0,3 1 0,2-1 0,2 1 0,0-1 0,1 0 0,-2 1 0,-1-1 0,-2 0 127,1 1 0,-1-1 1,-2 1-1,0-1 1,0 0-1,-1 1 1,2-1-192,1 0 0,2 0 0,0-1 0,0 1 1,-3 0-1,-3 0 0,-4 0 2,7 0 1,-6 0 0,0 0-105,0-1 0,0 0 1,-4-1-1341,-4 0 1,-3-1-1,1 0 1,0 0 818,18-4 1,-15 3 0,-21 2 0</inkml:trace>
  <inkml:trace contextRef="#ctx0" brushRef="#br0" timeOffset="63486">23727 2230 18084,'33'1'364,"1"0"0,-1 0 0,4-1 0,6 1 0,5-1 0,2 0 0,0 0 0,-4 0 0,-5 0 302,2 0 1,-5 0 0,1-1 0,5 1-630,-2 0 1,7 0 0,3 0 0,2 0 0,0-1-1,-2 1 1,-4 0 0,-6 0-424,4-1 1,-6 0 0,-1 0 0,1 1 400,7-1 1,1 1-1,0 0 1,-3 0 2,3 0 1,-3 0 0,3-1 34,-5-1 0,2 1 1,1-2-1,1 1-678,-6-1 1,2 1 0,0-1 0,1 0 0,2 0 623,0 0 0,3 0 0,1 0 0,0 0 0,0 1 1,0-1-547,-3 1 1,1 1 0,0-1 0,-1 1 0,-2 0 0,-1-1 218,1 1 0,-2 0 0,-1 0 1,-2 0-1,-2 1 0,10 1 1,-3 1-1,-10-1 0,-6 0 1</inkml:trace>
  <inkml:trace contextRef="#ctx0" brushRef="#br0" timeOffset="64808">24535 1624 22055,'4'29'42,"0"0"0,0 8 0,-1 5 0,-1-2-1135,0-6 1,-1-1 0,0 0 623,1 3 1,-1 0 0,0-3 0,-1 1 0,0-9 0,0-19 0</inkml:trace>
  <inkml:trace contextRef="#ctx0" brushRef="#br0" timeOffset="65206">24930 1594 17462,'3'47'687,"0"0"0,-2-9 1,1-2-1358,-1-1 0,0-1-969,-1-5 1,0-4 818,0 5 1,0-3 0,0-22 0</inkml:trace>
  <inkml:trace contextRef="#ctx0" brushRef="#br0" timeOffset="65934">24936 1490 21808,'44'-8'-2,"-1"1"0,0-1 1,0-4-61,-3 6 0,6 1 1,-12 5-40,-19 9-145,1 5 66,1 6-150,-4 8-1309,-6-4 1,0 1 1382,-2 1 0,0 0 256,1 0 0,0 0-12,-3 10-66,-4-2 67,-5-15-1101,-11 7 0,-8-2 633,-7-16 1,-4-4-615,0 5 1,-3 2 0,2-2 618,-5-1 1,3-1 0,5-3 0,6 1-1,14 8 1</inkml:trace>
  <inkml:trace contextRef="#ctx0" brushRef="#br0" timeOffset="67299">23867 3184 24497,'25'-4'162,"0"-1"0,2 3 1,9 0-1,8-1 1,5 1-1,4 0 1,3 1-1,1-1 1,0 0-1,-2 1 1,-4 0-1,-4 0-572,2 1 0,-4 0 1,-1 1-1,-1-1 1,1 1-1,1 0 0,2-1 1,4 0 251,-8 0 1,2-1-1,4 0 1,1 0 0,1 0-1,1 0 1,1 0-1,0 0 1,-1 0 0,-1 0-1,-1 0 1,-3 0 0,-2 1-1,-3 0-80,14 0 1,-3 1 0,-3 1 0,-2-1 0,-2 1 0,-2-1 0,-2-1-583,9-1 1,-3 0 0,-4-1 0,-3-1 272,-1 1 1,-3-1 0,-6 0 0,9-3 0,-27 2 0</inkml:trace>
  <inkml:trace contextRef="#ctx0" brushRef="#br0" timeOffset="68382">23738 4275 18134,'42'0'819,"-7"0"0,9-1 0,6-1 0,3 2-1157,-11-1 0,3 1 0,3 0 1,2 0-1,2 0 0,0 0 0,0 0 1,-1 0 379,-3-1 1,-1 1 0,1 0 0,1-1 0,-1 1 0,2-1 0,-1 1 0,2-1 0,0 1-138,-3 0 1,2 0 0,0 0-1,2 0 1,-1 0 0,1 0-1,-1 0 1,0 0 0,-1 0-1,-2 0 1,-2 0-25,6 0 1,-2 0 0,-2 0 0,0 0-1,-1 0 1,-1 0 0,-1 0 0,0 0 84,6 0 0,0-1 0,-2 1 0,-1-1 0,-3 1 1,-3 0-1,3-1 0,-3 1 0,-3 0 0,-3 0 1,7-1-1,1-1 0</inkml:trace>
  <inkml:trace contextRef="#ctx0" brushRef="#br0" timeOffset="69587">24039 5414 17787,'-23'-20'3276,"16"-2"-844,47 10-3525,-8 6 1,7 1 0,7 0 865,-8 2 1,5 0 0,4 1 0,2 1 0,2 0 0,1 0 0,-2 0 122,-6 1 1,0 0-1,1 0 1,0 1-1,1-1 1,0 1-1,1 0 1,1 0-1,0 0 45,-3 0 1,2 0-1,0 0 1,1 0-1,0 1 1,1-1-1,0 0 1,-1 1-1,0-1 1,-1 1-1,-1-1-306,5 1 1,1 1 0,0-1 0,-1 1 0,-1 0 0,0-1 0,-3 1 0,-1-1 0,-2 1 90,4-1 1,-2 0 0,-2 0 0,-2 0 0,-2 0 0,-2 0 0,6 0 0,0 0 0,-6-1 0,-9 0 0,2-1 0</inkml:trace>
  <inkml:trace contextRef="#ctx0" brushRef="#br0" timeOffset="70379">23720 6409 11472,'50'-4'410,"-1"0"1,1 0-1,-1 0 1,-5 2-1,-1-1 1,0 1-1,3 0 159,-1 1 0,2-1 0,2 1 0,1 0 0,3 1-535,-11-1 0,2 1 1,2 0-1,1 1 0,1-1 1,-1 0-1,-1 0 1,0 1-206,1-1 0,-1 0 0,0 0 1,0 0-1,0 0 0,1 1 1,2-1-195,-6 0 1,3 0 0,0 0 0,1 0 0,0 0 0,0 0 0,-2 1 0,-1-1 0,-2 0 105,5 0 0,0 0 0,-2 0 0,-2 1 1,-2-1-1,-4 0 0,10 0 0,-6 0 0,-4 0 1,-5 0-1,-1 0 0</inkml:trace>
  <inkml:trace contextRef="#ctx0" brushRef="#br0" timeOffset="71321">23466 7393 18179,'50'-3'218,"-1"-1"0,1 1 1,-1-1-1,1 1 1,0-1-1,-1 0 1,1 1-1,-1-1 1,1 1-1,1 0 0,-4 0 1,-3 1-1,1-1 1,2 1-1,5-1 67,-11 0 1,4 0 0,3 0-1,1 0 1,1-1 0,1 1 0,-1 0-1,-1 0 1,-2 0 0,-2 0 0,-4 2-833,10-1 1,-5 1 0,-1 0 0,-2 1 0,1 0 0,1-1 211,-1 1 1,1-1 0,1 1 0,0 0 0,-1 0 0,-1-1 0,-2 1 614,5 0 1,-2 0 0,-1 0 0,0 0-1,1 0-342,0 0 1,3-1-1,0 1 1,-2 0-1,-2-1 1,-7 1-1032,1 0 1,-5 0 0,0 0 1047,4 1 1,1 0-1,-3 0 1,0-1 0,-4 0-1,12 3 1</inkml:trace>
  <inkml:trace contextRef="#ctx0" brushRef="#br0" timeOffset="75909">23254 2643 18509,'11'-27'2538,"-7"1"-2533,-30 19-38,3-1 24,-4 6 1,-4 1-12,-5 0 1,-1 1 21,-1 0 1,0 0-1642,1 0 1,1 1 1575,8-1 0,4 2-2211,6 1 2364,1-1-1596,8 5 1780,-8 14-535,1 6 1,1 3 338,1-6 1,1 2 504,-1 11 0,2 0-483,5-13 1,2 1 550,-1 8 1,-1 4-1,2 0-447,-2 8 1,0 3-68,2-9 0,-1 2 0,1 2 1,0-2-54,0 6 0,1-1 0,0 0-68,1-6 1,1 0 0,0 1 0,0-4-8,-1 1 0,1-2 1,0-2-7,1 14 0,1-4-3,0-13 0,0-1 2,3-1 1,0 4-306,0 8 0,0 6 1,0-4 304,1-3 1,0-1-5,0-1 0,-2 2 1,1-5 1803,-2 13-1802,0-1 2,-2-13 1,1 8 0,-2 1 0,1-3 11,-3 8 0,0 2-164,1-6 0,1 6 0,-1 0 0,0-8 150,-2 0 0,0-6 627,1-2 0,1 3-614,-1 4 0,0 4 0,0-4-10,1-4 0,0 1-2,0 0 1,0 6-1,-1 0 1,2-3-2,0-5 0,1-2 0,0 1 11,0 10 0,0 2 0,0 2-9,1-6 1,0 1 0,0 1 0,-1 0 11,-2 0 0,0 1 0,-1 0 0,0 1-299,0-6 0,-1 1 0,0 0 1,-1 0-1,1 1 296,-2 0 0,0 2 0,0 0 1,0-3-1,-1-2-11,-1 7 0,0-4 0,1 0 0,1 6 0,1 1 0,3-6-759,2-11 1,1 1 759,0 5 1,0 5 0,0-4 1,0-2 0,0-1 752,0 12 1,0 0-753,0-17 0,0-2 5,0 2 1,0 1-4,-2 0 1,-1 3 0,0 1-179,-2 5 0,0 2 0,-1-2 173,-1 6 0,0-1 658,0-8 1,0 0 0,2-3-662,2 0 0,-1-2-179,-1-1 0,-2 1 1,0-1 178,-1 15 0,0-2 1287,-2-5 1,1-3-1352,-2 8 989,8-13-1163,3-12 146,0 17-3182,4-9 3055,-2-6 544,8-6-249,20-14-28,-7-1-1138,3-2 1,3-2 1097,3-3 1,1-1-251,-2 1 0,0-1 245,4-1 0,-2-1 5,10 0 1,1-3-610,-14 4 1,0-1 598,15-4 1323,1-2-1323,-31 9 10,-8 3 40,-2-5-1093,-28-27 1048,8 10 3,-3 1 0,-1 0 1576,-2 1-1495,-1 4 2223,0-1-2324,6 7-324,4 3 134,8 20 145,13 7-44,12 22 64,-3-17 0,2-1-523,-3 5 0,-1 0 576,10 12-840,-20-7 1,-10 0 828,-16-8 0,-4-2 0,6 22 0,-3-30 0,0-1 0</inkml:trace>
  <inkml:trace contextRef="#ctx0" brushRef="#br0" timeOffset="77244">23161 2035 20851,'-25'-42'2347,"5"11"-2090,35 76-1896,-1-16 1,4 3 989,4 6 0,3 5 1,1-2 302,-2-5 0,1-1 0,0 0 353,0 1 0,0 0 1,-3-4-222,-2-3 0,-4-2 216,-7 1 1,-4-1-1006,-6 15 1003,-3-13 0,-1 1 513,0-4 0,-1-2-508,-7 12 1518,1-12-1557,-2-5-419,-12 2-830,-8 0-409,-9 1 2713,16-11-2096,6 0-297,18-9 1372,1-2 0,2 0 0,0 0 0</inkml:trace>
  <inkml:trace contextRef="#ctx0" brushRef="#br0" timeOffset="79095">26790 1325 17787,'0'32'437,"0"0"0,0 5 0,-2 6 0,1-3-429,0 8 1,0 1-829,-1-12 1,0 4 0,1-1 0,0-4 272,2 9 1,1-5 0,-3-7 0,1-5 0,5-9 0</inkml:trace>
  <inkml:trace contextRef="#ctx0" brushRef="#br0" timeOffset="79446">26748 1321 13880,'20'43'941,"-2"-8"-2580,0 2 1,3 2 1813,3-2 0,3-3 121,1-1 0,4-6 68,9-14 0,2-13-8,-6-18 1,-3-10-410,-1-5 0,-3-4 52,-6-3 0,-5-1-49,-8 14 0,-3 1-331,4-18-1350,-6 9-1546,-30 21 2457,8 8 1,-12 11 0,18-1 0</inkml:trace>
  <inkml:trace contextRef="#ctx0" brushRef="#br0" timeOffset="80197">27430 1666 16790,'0'-27'-263,"-3"9"257,-13 3-44,-4 8-135,5 5-218,-10 3-1236,7 15 1,0 4-345,-5 8 410,5 4 1,10 0 1314,26-7-710,10 0 867,1-21 101,-4-5 6,-19 11-6,7 16 0,0 2 0,-3-5 0,2 3 0,0-1 0</inkml:trace>
  <inkml:trace contextRef="#ctx0" brushRef="#br0" timeOffset="80803">27648 1656 12858,'13'44'2235,"0"-28"-2235,-1-17 0,1-27 44,1 2 12,5 2-56,-8 14 28,5 7-3263,-4 20 3274,-1-2 51,2 11-51,-7-14 29,-1-1-51,2-16-1208,11-14 1,4-3 1275,8 4-77,1 10 0,1 8-8,3 29 0,-8 7 0,-13-16 0</inkml:trace>
  <inkml:trace contextRef="#ctx0" brushRef="#br0" timeOffset="82335">28178 1572 18352,'20'8'574,"20"-16"1,4-7-3852,-6-10 1638,4 2 1,-7-1-1639,-27-1 1654,-45 17 2071,1 22-90,8-1 1,2 4-802,2 27-106,47-20 0,14-3 549,-6-5 0,3-2 0,9-1 0,-1-4 0,-16-9 0,-1 1 0</inkml:trace>
  <inkml:trace contextRef="#ctx0" brushRef="#br0" timeOffset="84938">26153 1263 17759,'25'-17'918,"-1"-1"1,1 6 0,5 2-1466,1 5 1,7 2 0,5 0 0,4 1 0,0 1 0,-2-1 573,-3 0 1,1 0-1,1 1 1,0 0 0,1 0-1,1 0 1,-1 0-139,-1 0 0,0 0 0,1 0 0,0 0 0,1 0 1,0 0-1,-1-1 0,1 1 122,2 0 1,2-1 0,1 0 0,0 0 0,-2 1 0,-1-1 0,-4 0 0,-3 0 258,9-1 1,-6 1 0,-1-1 0,0 0-264,3 1 0,1 0 0,-2 0 0,-5 0-4,0 0 0,-3 0-6,-1 0 0,3-1-379,-1 0 0,6 0 0,1 0 0,-4 1 380,-1 0 0,-2 0 0,3 0-9,4-1 0,6-1 0,-2 1 0,-5 0-9,8 1 0,-6 0 667,-8-1 0,-3 1-697,14-3-202,-4 1-202,-4 0 269,5-1 1401,-8 1-1412,-16 1 72,-7 1-100,-10 1-2314,-5 1 2319,0 16-367,-4 16 1,-1 9 829,3-6 1,0 2-1,0 1-326,0-1 1,-1 1-1,0 1 1,1-2 135,0 6 0,1-1 0,0-1 397,1-5 0,0-1 0,0-1-308,0 5 0,0-1-190,0-2 1,0 2 0,0 2 155,0-3 0,1 1 1,-1 2-1,0-1 145,0 0 1,0 0-1,0 0 1,1-1-205,-1 11 1,0-1-1,0-2 56,1-6 1,-1-1-1,-1 3 6,-1 1 0,-1 3 0,0 0 0,0-4-135,1-5 0,0-3 0,0 2 48,-2 5 0,0 3 1,-1-2-1,1-8 1897,-3 11-1757,1-6 0,-2 5-314,0-10 1,1 2 0,-1 1 532,2 6 1,0 2 0,0 0-301,-1-3 0,1 0 0,1 1-38,5 1 1,2 1 0,0-3 89,1-1 1,0-1-115,3 6 1,0 4-423,-2-4 1,0 3 0,-1 1 483,0-1 0,-1 0 0,0 2-63,0-11 0,0 2 0,0 0 0,0 2 12,-1 0 1,1 3 0,-1 0 0,0 0-1,0-3-3,0-3 1,-1-1 0,0-1 0,1 1 347,-1 5 1,1 2 0,0-1-1,-1 0-367,0-2 0,-1 0 1,0 0-1,0-2-516,-2 7 1,0-2-1,-1 2 506,0-8 1,-1 2-1,-1 1 1,0 0-1,1-4 0,-1 2 0,0 0 0,-1-2 0,1-2 1,-1 5 0,0-3 0,-1-1 502,1-1 1,-1 0 0,2-6-500,0 6 7,-4 8-7,2-18 1,1 3-758,-1 3 1,0 0 754,-1 0 0,0-1 662,1 7 0,1-2-665,-3 5 1100,4-9 1,1-1-1095,1 0-1082,0 3 1,-1 5 1090,4-9 0,-1 1 0,1 2-18,-2 0 0,1 3 0,0 1 1,0 0 2,0 1 0,1 0 0,0 1 0,0-3 35,-1 4 1,1-2 0,0-1-38,0-2 0,1-1 0,0-4 2,0 14-3,0-3 1,0 2 4,0-16 1,0 0 0,-1 11 0,-1 3 8,-2-1 0,-1 0-11,0-3 0,0 0 30,0 10 1,0 1-26,3-16 1,0 0 0,1-1-750,0 12 1,1-2 127,0 2 0,0-5 630,0 0-2597,0-16-694,0-18 2457,3-2 1,-2 3 0,2-4 0</inkml:trace>
  <inkml:trace contextRef="#ctx0" brushRef="#br0" timeOffset="86057">26071 7973 20996,'28'5'1081,"12"-6"1,9-3-2175,-3-1 1,4-2 0,2 1 930,-14 1 0,1 0 0,2 0 0,1 0 0,1 0 40,0 0 0,2 0 1,2-1-1,-1 1 0,1-1 1,-1 1 165,-2 0 1,0 0 0,0 1 0,0-1 0,0 0-1,0 1-90,1-1 0,1 0 0,-1 1 0,1-1 0,0 0 0,0 0 53,3 0 1,0 0-1,1 0 1,-1-1-1,1 1 1,-2 0-170,-3 0 0,0 0 1,-1 0-1,0 0 1,0-1-1,0 1 165,0 1 1,1-1 0,-1 0 0,0 0 0,-1 0-1,-3 1 0,7-2 0,-2 1 0,-3 0 0,0 0-95,5 0 0,-2 1 1,-7 1-1707,11 0-1479,-2 3 2457,-16 4 1,-5-2 0,-8 1 0</inkml:trace>
  <inkml:trace contextRef="#ctx0" brushRef="#br0" timeOffset="87678">26282 2298 16896,'10'-13'1188,"-1"2"-4465,1 11 3920,15 0 0,13 0 1,0 0-671,4 0 0,2 1 0,2-1 127,-1 0 1,4 0 0,0 0 0,-1 0-179,-5 0 0,-1 1 1,0-1-1,2 0 83,4-2 1,1-1 0,1 1 0,0-1-209,-7 2 0,0 0 0,0 0 0,0 0 0,2 0 204,3-1 0,1 0 0,0-1 1,1 1-1,0 1 1,0-1 0,1 2 1,-1-1-1,-1 1 0,-1 0-1,0 0 1,-1 0-1,-2 0 1,0 0 253,-3 0 0,0 0 0,-1 0 0,-1 0-278,5 0 1,-2 0 0,-2 0 388,7 0 1,-3 0-1871,-9 0 0,-4-1-451,0 0 1955,15-5 0,-33 4 0,18-2 0</inkml:trace>
  <inkml:trace contextRef="#ctx0" brushRef="#br0" timeOffset="88780">26264 3184 19468,'49'1'273,"-1"-1"0,0 0 0,0 1 0,0-1 0,0 0 0,0 0 0,0 1 0,-1-1 0,-4-1 0,-2 1 0,1-1 0,5 1-77,-6-1 1,2 1 0,3-1-1,1 0 1,1 1 0,0-1-1,-2 0 1,-3 0 0,-2-1-196,8 0 0,-2 0 0,-3-1 0,-2 1 0,-2-1-1,12 1 0,-4-1 0,2 1 0,-11 0 0,2 1 0,2-1 0,-2 1 0,-1 0 0,2 0 0,-1 1 0,0 0 0,1 0-656,-3 1 1,1 1-1,1 0 1,0-1 0,1 1 635,1 0 1,2 0-1,-1-1 1,1 1-1,-1 0-455,0 1 0,1 1 0,0-1 0,-3 0 0,-3 0 423,2 1 0,-4-2 0,-1 1-94,17 1 0,-14-2-1842,-30-2-1289,-12-2 2457,-6-3 1,0 2 0,0-1 0</inkml:trace>
  <inkml:trace contextRef="#ctx0" brushRef="#br0" timeOffset="89772">26189 4205 21607,'39'1'289,"1"-1"1,-1 1 0,0-1-1,0 1 1,-1-1 0,1 1 0,3-1-946,4 0 1,4 0-1,1 0 1,1 0 0,-2 0 284,-2 0 1,-2 0 0,1 1-1,1-2 1,3 1 275,-6-1 0,2 0 1,2 0-1,0 0 0,0 0 1,0-1-1,-2 0 106,4 0 0,-1-1 0,-1 0 1,0 0-1,1 0 0,-1-1-64,0 0 0,1 0 1,0 0-1,-1-1 1,-1 0-1,-2 0 83,1-1 0,-2-1 1,-1 0-1,-2 0 0,-3 1-140,8-2 0,-5 0 1,-1 1 109,7-3 0,-5 1 2,-15 3 1,-1 1-3,0 0 0,4 0-820,4 0 1,7 0 0,0-1 0,-6-1 400,0-4 0,-1-1 1,9 5-1,4 2 1,-14-3-1,-22-7 1</inkml:trace>
  <inkml:trace contextRef="#ctx0" brushRef="#br0" timeOffset="91086">26209 5468 21887,'39'18'655,"-8"-12"0,9 0 1,5 0-1,2-2 0,-3 1-1311,-4-1 1,-1-1-1,1-1 1,2 1 0,4 0 481,-3 0 0,5 0 0,2 1 0,2 0 0,0-1 1,0 1-1,-3-1 0,-3 0 1,0-1 1,-3 1 0,-2-1 0,0 0 0,1-1 0,2 1 191,2-1 0,2 0 0,1 0 1,0 0-1,-1 0 0,-1-1 1,-4-1-102,2 0 1,-2-1 0,-2-1 0,-1 1 0,3-1 83,4 1 0,2-1 0,1 1 1,-2 0-1,-2-1-255,3-1 1,-3 0 0,0 1 0,0-1 253,0 2 1,1 0-1,-2 1 1,-2-1-79,-1 1 1,-3 0-1,0-1-1016,-1 0 1,0 0 0,-7-4 272,6-12 1,-31 6 0,-6-4 0</inkml:trace>
  <inkml:trace contextRef="#ctx0" brushRef="#br0" timeOffset="92287">26126 6611 23399,'39'-7'108,"0"-1"0,-1 1 1,-2 3-1,6-1 0,4 0 1,5 1-1,2-1 0,1 1 1,0 0-1,-2 0 0,-3 1 1,-4 0-656,8 0 1,-5 1 0,-3 0 0,2 1 0,2 0 0,5-1 345,-11 0 0,3 0 0,3 0 0,2-1 0,1 1 0,1-1 0,0 1 0,-1-1 0,0 1 0,-3 1 0,-3-1 0,-3 2-66,7 0 0,-3 0 1,-3 1-1,-1 0 0,-1 0 1,-1 1-1,1 0-280,6 1 1,-1 1 0,0 0 0,-2 0 0,-1 0 0,-3 1 181,6 0 1,-4 0 0,-1 1 0,-3 0 0,2 2 0,-3-1 0,-7 1 0,4 2 0</inkml:trace>
  <inkml:trace contextRef="#ctx0" brushRef="#br0" timeOffset="93248">26249 7383 19210,'48'-3'246,"1"-1"0,-1 0 1,0 0-1,0 1 1,1-1-1,-4 1 1,-3 0-1,0 1 0,1-1 1,4 0-413,-5 0 0,2 0 0,3 0 0,1-1 0,0 1 0,-2 0 0,-1 0 0,-3 1 186,5 0 0,-3 0 0,-2 1 1,1 0-1,6 0-336,-9 0 0,4 0 0,2 0 0,2 1 0,0-1 0,1 1 0,-2 0 0,-1-1 0,-3 1 314,7 0 0,-2 0 0,-1 0 0,-1 0 0,1 0 1,1 0 130,-2 0 0,2 0 0,1 0 0,0 1 1,-2-1-1,-3 0 0,-2 0-148,4 0 1,-2 0 0,-4 1 0,-2-1-42,-2 1 1,-2 1-1,-2-1 35,4 1 0,0-1 22,5 1 0,1 0 28,-4-1 1,-1 0-660,-3 0 0,0-1 637,-2-1 0,-3 0-3280,8-6 2800,-39-6 1,-2 5 0,-20 0 0</inkml:trace>
  <inkml:trace contextRef="#ctx0" brushRef="#br0" timeOffset="94822">26585 2543 23993,'16'44'149,"-1"1"0,-6-21 1,0 0-1789,-1 21 1,-5-3 818,-7-11 1,2-3 0,-3-13 0</inkml:trace>
  <inkml:trace contextRef="#ctx0" brushRef="#br0" timeOffset="95681">26757 2525 22088,'37'-1'-1112,"7"-1"1,3-2-528,-11 1 1,0-1-1,12-1 1,0 0 982,-18 3 1,-5 0-1,-5-1 1,-8 2 0</inkml:trace>
  <inkml:trace contextRef="#ctx0" brushRef="#br0" timeOffset="96238">26552 2775 16622,'49'2'17,"0"0"1,0-1-1,-23 2 1,0-1-1,14-3 1,0 1-1,0-1 1</inkml:trace>
  <inkml:trace contextRef="#ctx0" brushRef="#br0" timeOffset="96707">26536 3000 19266,'40'-2'-38,"0"1"1,-5-1 0,4 1 37,-2 0 0,5 0 0,0 0 0,-8 0 0,-6 0 0,-2 0 0,18 0 0,0 0 0,0 1 0</inkml:trace>
  <inkml:trace contextRef="#ctx0" brushRef="#br0" timeOffset="97171">27194 2964 18936,'-20'-25'1052,"9"-6"1,3-1-4330,1-1 1638,12 3 1,5 4-331,11 13-357,22 6 2326,3 6 0,-2 0 0,-8-1 0,-1 2 0,0 0 0</inkml:trace>
  <inkml:trace contextRef="#ctx0" brushRef="#br0" timeOffset="97572">27617 2896 6126,'-23'17'0,"0"0"0,-14 11 0</inkml:trace>
  <inkml:trace contextRef="#ctx0" brushRef="#br0" timeOffset="97623">27617 2896 6277,'0'0'0</inkml:trace>
  <inkml:trace contextRef="#ctx0" brushRef="#br0" timeOffset="97946">27804 2484 8898,'0'0'0</inkml:trace>
  <inkml:trace contextRef="#ctx0" brushRef="#br0" timeOffset="98278">28254 2771 17529,'-11'42'655,"1"1"0,-1-1 1,6-3-1,2 0 0,11-12-2294,34-19 1,9-13-1,-15 5 1,1-2 982,15-3 1,-5-3-1,-20-1 1,-11 1 0</inkml:trace>
  <inkml:trace contextRef="#ctx0" brushRef="#br0" timeOffset="99417">26561 4919 18061,'-2'43'655,"0"0"0,-2-6 1,-1 4-1,-2 1 0,1-3-1020,-1-2 1,-1-1 0,0 0 0,-1 4 0,1 2 0,0-6 0,1-7 0,1-1 0</inkml:trace>
  <inkml:trace contextRef="#ctx0" brushRef="#br0" timeOffset="100278">26492 4889 20627,'24'1'403,"14"-2"0,7-1-2042,2-2 1,3-2 818,-13 3 1,4-1 0,-1 0 0,-3 0 350,0-1 1,-2 0 0,-3 0 0,8-1 0,-7 1 0,-12 2 0</inkml:trace>
  <inkml:trace contextRef="#ctx0" brushRef="#br0" timeOffset="100378">26594 5224 19781,'46'1'18,"-1"0"0,1 0 1,0 4-1,-7-6 1,-1 0-1,1 1 1</inkml:trace>
  <inkml:trace contextRef="#ctx0" brushRef="#br0" timeOffset="101407">26476 5446 17960,'42'4'-97,"0"-1"1,-1 0-1,1 1 1,0-2-1,0 1 1,0-1 0,-4 0-1,-1 0 1,-2-1-1,-3 0 1,7 0-1,0-1 1</inkml:trace>
  <inkml:trace contextRef="#ctx0" brushRef="#br0" timeOffset="102009">27240 5352 23903,'-8'-34'168,"1"-6"-3445,8 21 1638,26-8 1,12-1 1169,-1 6 1,1 2 0,3-3 0,-2 2 0,-11 7 0,1-1 0</inkml:trace>
  <inkml:trace contextRef="#ctx0" brushRef="#br0" timeOffset="102477">27764 5312 17059,'-23'10'-820,"-2"-3"1,11-6 0,2-1 0</inkml:trace>
  <inkml:trace contextRef="#ctx0" brushRef="#br0" timeOffset="102559">27826 4795 12062,'0'0'0</inkml:trace>
  <inkml:trace contextRef="#ctx0" brushRef="#br0" timeOffset="103284">28339 4943 16745,'-24'26'1092,"0"1"0,-6 3 0,-2 3-2103,9-9 0,0 2 1,2 0 1088,-4 5 0,13-1-1717,30-6 1,12-7 1398,5-9 1,3-5 0,-2 1 0,-2-2 0,11-6 0</inkml:trace>
  <inkml:trace contextRef="#ctx0" brushRef="#br0" timeOffset="123938">29589 760 15810,'24'-31'1417,"14"4"-1331,-11 23 1,1 3-51,-1-1 1,0 0-4,10 0 1,-1 3 50,13 3-14,-15 1 0,4 2-1113,-3 2 0,3 1 1,0 1 1028,-3 1 1,0 0 0,-1 3-773,1 4 0,-2 2 0,-5 5 959,-9 5 1,-6 4 0,-3 3-385,-3 2 0,-3 3 0,-2 2 0,0-1 316,0 0 0,-1 0 0,0 0 0,1 0-34,0-1 1,0 1-1,0 0 1,0-1 63,-1-1 1,1-2 0,-1 2 0,-1 1 42,-2-1 0,0 3 0,-1 0 0,0 1 0,1-2-76,0 6 0,2-1 1,-1 0-1,0 1-55,-1-7 0,-1 1 0,0 0 0,0-1 0,2 0 70,0 6 1,0 0 0,2-3 0,-1-4-68,0 6 1,0-2 482,0 0 1,-1 3 0,0-1-430,-3-3 1,-1 0 0,-1-2-21,2-5 0,-1-1 0,0 3 11,-1-1 0,0 3 0,0 1 0,-1 2 27,1-4 0,-1 1 0,1 1 1,-1 1-1,0-2-61,0-1 1,0 0-1,-1-1 1,1 1 0,-1 2-295,0-1 1,0 3 0,0 0 0,-1 1-1,1-2 1,0-1 255,-2 2 1,1-1-1,-1-1 1,1-1 0,1-3 496,-3 11 1,0-2-1,1-4-520,2-8 0,1-2 0,-1-1-381,1 1 1,-1 0 0,1 1 486,0 4 0,0 0 1,1 1 302,-3 6 0,1 2 0,1 0-367,0-2 1,2 1 0,0-2 18,1-10 1,1-1 0,-1 2 36,-2 10 0,-1 5 0,-1 0 0,2-5-553,0-9 1,1-3 0,-1 5 479,0 3 1,-2 7 0,-1 1 0,2-3 0,1-7 81,0 1 0,0-3-77,0 2 0,0 4 0,1-4 164,1-6 1,2-2-145,-1 0 1,1 2 64,1 12 0,0 4-13,1-6 1,0 3 0,-1 1-53,1-5 0,-1 1 1,0 1-1,0 1-30,0-6 0,0 2 0,1 0 1,-1-1-1,0 0-22,-1 9 1,1-1 0,0-1-1,0-3 445,-1 0 1,1-2 0,-1-1-448,2-1 0,0 0 0,-1-2-755,0 5 1,-2-2 755,2 6 1,-2 1 3,1-13 1,0 2 0,0-1-2,-1-3 0,1 0 0,-1-1 3,0 8 0,-1 0 0,-2 5 0,-1-3-230,1-12 1,0-1 226,0-1 0,0 3 13,3 4 0,0 4 0,1-2-13,0 0 0,1 1 428,0 2 0,0 3 1,0-5-429,1-7 0,0-5-12,0 21 1908,0-31-1930,0 0 28,-1-13 1031,0-1-1126,0-2 2905,-2 2-2854,1 0-28,-1 4-124,-1 1-3075,-4 1 2798,-25 11 504,5-9 0,-7-1-768,-5 0 0,-5 1 0,2-2 746,-6 1 0,1-1-515,13-3 1,-1-1 0,8-1 500,0 1 11,22-4 0,6 0 1646,7-1-1518,31-1-113,-6-3 0,8-3 0,0 1-152,1 1 1,2 0 0,0 0 516,1-2 1,0 0-1,-3 0-517,6 0 0,-6 2-446,1 1 247,-14 1-224,-5 1 185,-26 1 3196,-17 1-2860,-19 0 41,5 0 1,-5 2-689,3 0 0,-4 2 1,1 0 696,-2 0 0,-1 0 0,2 0-1182,-10 4 1,4 0 173,13-3 0,10-1 997,17-4 0,6 0 0,0-3 0</inkml:trace>
  <inkml:trace contextRef="#ctx0" brushRef="#br0" timeOffset="128672">29399 511 22839,'32'-1'314,"10"1"0,7-1-1407,-13 1 1,0 0 0,4 0 503,3 2 0,4 0 0,2 0 0,-2 1 335,1 0 0,1 1 0,-2-1 0,-3 1 258,-1 0 0,-3 0 0,-2 1-219,16 2 1,-9-2 214,-10-3-1009,5 0 1004,-7 0 1036,-1-2-986,-9 0-40,-4 0 7,-2 0 1087,-13 0-1015,-3 0-28,-1 0-62,3 0 6,2 0-6,3 0-14,2 0-19,0 0-84,5 0 2024,-9 0-2041,3 0 669,-9 0-58,0 0-858,-2 7 387,-7 19 69,3-1 4,-4 17 28,6-12 268,-1 16-204,3-21 1,1 1-1043,-1 12 1,-1 2 1229,2 1 0,-1 2 22,-1 4 0,0 0-230,0-9 1,1-2-104,-1-8 0,0-3 26,1 1 16,0-12 100,0 7 337,-2 19-362,1-15 1,0 1-129,0 1 0,1 1 30,-2-3 1,0 0-160,-4 24 160,2-19 89,-3 17-17,4-13-16,0 9-39,1-13 0,-1-1-79,-1 12 0,-3 7-1313,0-15 1313,-1 4 0,4-7 0,-3 10 0,5-14 0,-1-1 1517,-1 14-1517,0-3 0,-1 9 0,0 0 0,0 1 0,1 0 0,0-1 756,0-4 0,0-1 1,0 3-757,0-4 0,-1 5 0,0 1 0,0-3 0,1-5 1638,-2 8 0,0-2-1600,0-1 1,0 4 0,0-5-39,0-4 0,1-2 0,1-8 0,1 1-1639,-1 12 1,-1 2 1599,2-6 1,-1 1 0,0 1-719,-2 7 1,0 1 0,1-2 756,0-3 0,0-1 0,0-1 0,-3 7 0,0 0 0,4-13 0,0 1 0,1-2 0,0 1 0,0-2 0,-1 8 0,1-1 0,1-5 0,1-2 0,1-6 0,-1 0 0,0 12 0,0 1 275,1-1 0,0 1-275,0-1 0,1 0 0,0 5 0,-1-3 0,1 10-850,-1-24 1,1 4 849,-1 4 0,0 7 0,1 1 0,-1-4 0,2-2 0,-1-2 0,0 2-194,0 5 0,0 4 0,-1 0 0,1-6 194,1 4 0,-1-7 1315,-1 5-1315,1-6 0,0 5-213,-1 8 0,1 4 213,1-12 0,0 3 0,-1-3 877,1 13 1,0-4-878,0-9 0,-1-4 0,0 3-360,0-13 1,-1 3 359,-1 12 0,-1 4-506,0-9 1,1 1-1,-1-1 506,-1 9 0,0-1 758,1-2 1,-1-6-759,1-5 0,-1 0 0,-2 14 0,0-5 0,1 5 0,0-6 0,-1 3 0,1-1 0,1-7 0,1 0 0,-1 2 0,-1 5 0,0 5 0,0-2 0,1-7 0,2-5 0,-1-1 0,-1 5 0,-1 6 0,0 0 0,1-7 0,1-6 0,0-1-488,-4 19 0,-1 7 1,0-8 487,4-16 0,-1 0 0,-3 14 0,-2 7 0,0-2 0,0-9 0,0-2 0,0 2 0,1-1 0,-1 2 0,1 0 0,0-3 0,-2 4 0,1-1 0,1-3 0,0-3 0,1-1 0,2-3 0,1-2 0,2-2-27,-2 16 0,1 1 27,0-2 0,1-1 0,-1 5 0,1-3 0,-1 2 1517,3-23-1517,1-15 0,0-5 0,1 0 0,-1 4 2144,-2 15-2261,2-10 3386,-2 10-3320,3-18-806,-1 0-890,1-2 1192,-1 2 40,1 3-11,-4 8-2751,-6 4 1325,0 1-685,-5 0 2805,8-11 0,-2 0-73,0-7-22,-24-3-28,0-2 127,1 0 0,-8-1 0,1 1-169,4 1 1,0 1 0,0 0-1097,-6 0 1,0 1 0,5 1 436,8 2 1,6 2-1,4 5 1,38-4 0</inkml:trace>
  <inkml:trace contextRef="#ctx0" brushRef="#br0" timeOffset="134814">32066 2302 23276,'-29'29'-547,"0"0"1,-1 1 0,1-1 0,0 0 0,4-6 0,1-1-274,-9 11 1,-7 9 0,5-3 0,20-11-2458,31-12 2076,8-5 0,5 0 1078,1 0 0,3 1 0,0-1-150,13 4 0,-2 2 824,1 3 1,-8 4-70,-9 15-542,-36-10 0,-13 4 0,-4-5 60,-13-7 0,-4-3 0,3 16 0,1-5 0,6-28 0,-1 0 0</inkml:trace>
  <inkml:trace contextRef="#ctx0" brushRef="#br0" timeOffset="135649">31926 2300 25422,'28'1'135,"1"-1"1,14 1 0,7 1 0,-1-1-1229,-10-1 1,-2 1 0,5-1 436,-4 1 1,4 0-1,2 0 1,-3-1 0,-4 0 108,15-2 1,-5 1 0,-3 1 0,-9-2 0,-19-2 0</inkml:trace>
  <inkml:trace contextRef="#ctx0" brushRef="#br0" timeOffset="149550">21178 1710 18806,'-14'29'412,"1"1"1,1 1 0,-2 7-1,0 4 1,-1 1 0,1-2-279,-1 0 0,1 0 1,-1 0-1,0 1 1,0 2-604,1-5 1,-1 0 0,0 2 0,-1 1 0,2 0 0,1 0 0,1-1 20,0 8 0,1 1 1,2 1-1,1-2 1,3-2-1,2-4 62,2-2 1,2-3-1,3-2 1,6-1 399,9 5 0,7 1 0,3-4 0,3-10-142,4-8 0,3-9 0,3-6 140,-2-5 1,3-4 0,0-5 0,-3-2-365,5-8 1,-4-5 0,-6-6 43,-3-10 0,-5-7 0,-17 5-135,-29-3 1,-19 13-378,1 25 1,-9 10 0,-2 6 0,3 2 505,7-1 0,2 4 1,1 1-1,0 3 1,-3 5-1,-2 4 1,6-1-1,12-3 1,14 9-1</inkml:trace>
  <inkml:trace contextRef="#ctx0" brushRef="#br0" timeOffset="158007">14271 2462 16622,'-11'38'193,"0"-1"0,0 0 0,-1 0 1,1-2-1,-3 3 0,-1 4 1,-1 1-1,-1 2 0,-1 0 1,1 0-1,0-2 0,0-2-52,-3 5 1,1-2 0,0-1-1,-1 0 1,0 1 0,-1 2-1,0 2-415,5-9 1,-1 1 0,-1 2 0,0 2 0,0 0 0,0 1 0,0 0 0,-1-1 0,1 0 0,0-1 0,1-2 0,0-2 8,-4 7 1,1-1 0,-1-1 0,1-1-1,1-1 1,-1-1 0,2-1 0,0 0 93,-1 5 1,1 0 0,0-1 0,1-2 0,1-2-1,1-4 199,-4 13 0,2-5 0,2-10-714,-6 0-115,17-61 0,3-21 46,-2 12 1,0-3 0,-2-4 448,0 0 1,-1-3 0,-1-1 0,-2 2 318,0 5 1,-2 0-1,-1 2 1,0 2-136,-1-3 1,-2 2 0,0 4-193,-7-3 1,1 12 50,1 24 1689,7 14-1174,11 23 574,10 5 1,4 6-348,-1-10 1,2 1 0,0 1-657,0 3 0,1 1 1,-1-2 439,2-1 1,-1-1-1,-2-6 620,-3-8 0,-1-3-351,0 13 207,-3-27 341,5-2-884,13-25-168,3-8 0,2-2-92,-10 7 0,1 2-544,15-7 0,2 9 647,-10 18 1,-2 6 44,19 7 50,-17-4 1,-2 0-1378,-8-6 1501,5-2-258,-5-10 0,4-17 0,3-10 0,-3 6 0,3-2 0,-5 2 0,0 1 0,0-1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0:04.812"/>
    </inkml:context>
    <inkml:brush xml:id="br0">
      <inkml:brushProperty name="width" value="0.09071" units="cm"/>
      <inkml:brushProperty name="height" value="0.09071" units="cm"/>
      <inkml:brushProperty name="color" value="#FF0000"/>
    </inkml:brush>
  </inkml:definitions>
  <inkml:trace contextRef="#ctx0" brushRef="#br0">4764 8201 21103,'7'38'580,"-1"-5"0,2 10 0,1 6 1,0 2-1,-1-4-821,-2-6 1,-1-1-1,-1 0 1,1 3-1,1 3 332,-1-5 1,0 4-1,1 2 1,0 2 0,0 1-1,0 0 1,0-1-1,-1-1 1,1-4-431,0 3 0,-1-3 0,1-1 0,-1 0 0,1 0 0,0 0 0,0 2 397,-1-2 1,1 1 0,0 0 0,0 1 0,0 0 0,1 0 0,-1 0 0,0 0-128,0 0 0,1 0 1,-1 0-1,1 1 0,-1-1 1,1 0-1,0 0 0,-1 0 97,1-2 1,-1 0 0,1 0 0,0 0-1,0 0 1,-1 0 0,1 1 0,-1 0-138,1 5 1,0 1 0,0 1-1,-1 1 1,1-2 0,-1 0-1,0-3 1,0-2 110,0 5 0,-1-4 1,0-1-1,0-1 0,1 4-96,0-2 0,0 2 1,0 1-1,1 0 1,-1 0-1,-1-3 104,0 3 0,0-1 0,0-1 0,-1 0 0,1 0 13,0 1 1,0 0 0,0 0-1,0 1 1,0-1-9,-1-5 1,0 1 0,0 0 0,1-2 0,-1-1 0,-1-4 339,2 7 0,-1-5 0,1 1-340,1 5 0,1 1 0,-1-2 492,0-9 1,-1-2-1,1 4-475,2 8 1,0 4 0,1 1-1,-1-4-32,-1-7 0,-1-2 0,2 4 0,-2-4 0,1 5 0,1 2 0,0 1 0,0-2 0,-2-3 0,2 2 0,-2-4 0,1 1 0,0 2 0,1 5 0,0 3 0,1 1 0,0 0 0,-1-3 0,-1-5 0,0-2 0,-1 0 0,1-1 0,-1-1-380,1 2 1,-1-2 0,0 0 0,0 0 379,1 3 0,0 0 0,-1-1 0,0-4 0,-1 3 0,0-2 0,1 7 0,-1-2 758,-3-10 1,-2-4-759,1-4 0,0 17 0,0-41 2269,-1 0-2269,1 4 0,-1 17 0,0 16 0,-1-12 0,1 2 0,0 2 0,0-2-2269,-1 11 2269,1-3 2269,-1-14-2433,0 2-659,0-10-1092,1-4 1915,0-48 0,0 29 0,0-29 0</inkml:trace>
  <inkml:trace contextRef="#ctx0" brushRef="#br0" timeOffset="2411">12791 17015 24077,'22'-22'388,"2"13"1,11 2-1,8-1 1,7 1 0,4 1-1,1-1 1,0 1 0,-4 0-347,-6 1 0,0 0 0,0 1 0,1 0 0,1 0 0,1 0 0,1 1 0,1-2 0,2 1 0,2-1-235,-11 1 0,2 0 0,1-1 1,3 0-1,0 1 0,1-1 0,1-1 1,0 1-1,1 0 0,0 0 0,-1 0 1,-1 0-1,0 0 0,-1 0 0,-2 0 1,-1 0-1,-2 1 5,9-2 1,-2 1 0,-1 0 0,-2 0 0,0 0 0,-1 1 0,-1-1-1,0 0 1,0 0 0,-1 0 0,0 1-45,6-2 0,3 0 1,-1 1-1,1-1 0,-3 1 1,-2-1-1,-5 1 0,-6-1 1,-6 1-1408,11-4 1,-10 0 818,6-2 1,-36 10 0,-2 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0:19.673"/>
    </inkml:context>
    <inkml:brush xml:id="br0">
      <inkml:brushProperty name="width" value="0.09071" units="cm"/>
      <inkml:brushProperty name="height" value="0.09071" units="cm"/>
      <inkml:brushProperty name="color" value="#FF0000"/>
    </inkml:brush>
  </inkml:definitions>
  <inkml:trace contextRef="#ctx0" brushRef="#br0">7491 10794 22179,'43'-2'127,"1"1"1,0-1 0,-1 0 0,1 0-1,0-1 1,3 1 0,1-1 0,2-1 0,0 1-1,0-1 1,-1 0-75,-6 0 1,-1-1 0,1 1 0,0-1 0,0 0 0,1 0 0,0 0 0,3 0-382,-3 0 0,1 0 0,2 0 1,0-1-1,1 1 0,0 0 1,1-1-1,-1 0 0,-1 1 1,0-1 113,2 0 1,1 0 0,-1 0 0,-1-1 0,1 1 0,0-1 0,-1 1 0,0 0 0,1-1 105,-2 1 1,0 0 0,1 0 0,-1 0-1,0 0 1,0 0 0,-2 0 0,0 1-1,-2-1 102,9-1 1,-2 1-1,-1 0 1,-1 0-1,-1 0 1,1 0-69,-2 1 1,1 0 0,-1 0 0,-1 0-1,-2 1 1,-2 0 63,2 1 0,-3 1 1,-1 0-1,-1 0-364,11-1 1,-1 1-1,-3 0 307,-9 2 0,-2 0 0,-3 0 392,-2 0 0,-5 0-1098,4 0-2504,5 0 2457,-13 0 1,11 0 0,-18 0 0</inkml:trace>
  <inkml:trace contextRef="#ctx0" brushRef="#br0" timeOffset="1082">12871 10495 24458,'45'1'127,"0"0"1,0 0 0,-6-2 0,6 0-1,5-1 1,2 0 0,1 0 0,-2 0-1,-3 1 1,-5-1-784,1 1 1,-6 1-1,-1-1 1,2 1 0,5-1 290,-2 0 1,4-1 0,4 0 0,2 0 0,1 0 0,-3 1 0,-2-1 0,-6 0 0,-6 1-729,7 1 1,-7-1 0,-1 1 545,6-2 1,-1-1 0,-9 1 0,-7-1 0,-13-4 0</inkml:trace>
  <inkml:trace contextRef="#ctx0" brushRef="#br0" timeOffset="5579">13255 1392 23271,'7'37'201,"0"0"1,1 3-1,2 8 1,0 5 0,1-2-1,-2-5-192,-1-6 1,0-3 0,-1-1 0,2 4-9,-1-1 0,1 4 0,0 1 0,0 0 0,-1-2 0,-1-6-42,1 7 0,-2-5 0,0-4-1253,-2-1 0,-1-3-1983,2 20 3125,-5-49 1,0-5 0,0-14 0</inkml:trace>
  <inkml:trace contextRef="#ctx0" brushRef="#br0" timeOffset="6338">13019 3180 19305,'29'-14'389,"12"-3"1,7-1-1483,-12 7 1,3 2 0,1 0 69,6-3 1,3 0 0,-1 4 321,-2 4 0,-1 3 0,-5 7 510,0 9 1,-10 9 399,-17 13 0,-13 6 440,-13-7 1,-9 0 0,-1 0-806,1-3 1,0-2 0,-2-1 257,-3-3 1,-2-2 0,5-4 1097,-3 7-1139,36-28-22,24-13-285,3-3 0,8-2-847,-5 4 1,3 1 0,-1 1 623,-8 1 1,-1 0 0,-1 1 0,18-3 0,-9 4 0,-24 7 0</inkml:trace>
  <inkml:trace contextRef="#ctx0" brushRef="#br0" timeOffset="7315">13197 4267 19361,'25'-22'187,"-1"0"1,8 0 0,4 0 0,-4 3-1827,-9 7 1,1 1 879,12-6 0,6-3 0,-5 2 52,-6 4 0,-1 2 225,7-3 1,-1 2-525,5 7 452,-20 30-1085,-32 6 1,-8 3-1,11-7 1,1-2 3276,-10 5 0,9-9-243,31-23-447,3-3-1016,12-8 1568,-8 14-1488,-1 1 979,-5 3 0,1 3-509,2 1 0,0 2 1156,15 15 0,-2 2-1227,-16-11 1,-2 1 179,8 11 1,-10 1 472,-31 8-1868,-18-2 0,-11 0 391,8-11 1,-3-2 0,-3-1-408,2-5 1,-3-1 0,0 0 0,2-3 350,2 1 1,2-1 0,1-4 0,-7-5 0,10-2 0,19-1 0</inkml:trace>
  <inkml:trace contextRef="#ctx0" brushRef="#br0" timeOffset="10266">15576 1065 18711,'34'-11'280,"0"1"0,8 0 1,0 2-200,-3 4 0,0 1-66,-5-1 0,3 1 0,1 0-1108,10-1 1,2 1 0,-4 0-195,2-1 0,-2 0 1191,-8 2 1,-1 0 0,-6 0-2730,-2 2 2623,-10 16 24,-30 5 1,-10 2 202,0 4 0,-3 1-27,-1-3 0,-2 0 1,1-3-75,1 0 1,2-2 679,-2-1 0,5-2-884,10-8-1456,-1 0-1541,22 0 3204,6 2 1827,19 8 1080,-4-4-2784,-3-2 79,-8 1 252,-14-2-2034,0 5 1653,-36 7 0,-23 3 0,9-4 0,12 0 0,-10-1 0,0-1 0,0 1 0</inkml:trace>
  <inkml:trace contextRef="#ctx0" brushRef="#br0" timeOffset="11082">15848 2102 17882,'1'-19'1944,"6"1"-827,23-3-1210,-1 4 1,3 0-387,7-1 0,3 0-614,-8 6 1,2 1 0,-3 2 819,0-1 0,-2 3 538,-2 4 0,-4 4-696,-8 5 130,3 27 295,-21-3 1,-6 4-92,4-2 1,-6 2 620,-12 0 0,-9 5 0,-3 0 0,4-5-829,-3 2 0,3-1 757,6-4 0,0 2 0,17-9-3729,48-9 3264,-7-18 1,8-7 0,3-1 0,-7 2 0,1 1 0,-2 0 0,-3 1 0,1-1 0,0 0 0</inkml:trace>
  <inkml:trace contextRef="#ctx0" brushRef="#br0" timeOffset="11913">16038 3046 19501,'11'32'456,"1"1"1,0-1-1,5 14 1,-4-3-343,-6-14 1,-2-2-65,-1-2 1,1 1-1690,-1 15 1,0-3 982,0-2 1,-1-7-1,-2-7 1,-1-20 0</inkml:trace>
  <inkml:trace contextRef="#ctx0" brushRef="#br0" timeOffset="14179">12733 13866 17966,'-20'16'655,"0"-1"0,-6 6 1,-4 5-1,-2 2 0,1-1-397,-1 1 0,0 1 0,0 0 0,-2 1-555,3-2 1,-2 2 0,-1 0 0,1 0-1,1-1 340,-4 2 1,0-2-1,1 1 1,-3 2-651,2-1 0,-1 1 0,-1 0 1,-1 1-1,0 0 538,6-5 0,0-1 0,-1 1 0,1 0 0,-1-1 0,2-1-394,-3 5 0,0 1 0,1-1 0,1-5 1,2-8-423,-22-2 0,17-20 553,37-19 0,16-13 0,6-5 0,-4 3 348,-1-8 1,-1 1 0,2 0 53,-2 9 0,2-2 0,-1 3 0,-5 5-59,-1-15 1506,-4 14-1517,-4 0-442,-3 19 357,-28 25 0,-8 16 348,14 4 1,2 4 565,-5-3 0,-3 2 0,7 1-566,9-1 0,5 0 0,7 0-560,6-2 1,7-1-1,6-4 528,9-7 1,7-5 0,-2-1-493,4 9 1,1-4-183,-6-16 1,2-5-1,-2-1-1196,-2 1 1,-2-1 818,13 0 1,1 0 0,-27 0 0</inkml:trace>
  <inkml:trace contextRef="#ctx0" brushRef="#br0" timeOffset="26903">26389 7556 15692,'-34'-7'494,"1"-1"0,-1 1 1,-15-3-1,1 1-396,12 4 0,0 0-1191,2 3 1,-1 0 0,-5 0 602,-5 2 1,-5-1 0,-1 2-1,2-1 819,10 1 0,2 1 0,-1-1 0,-2 1-318,-1 0 0,-3 0 1,-1 0-1,2 1 0,2 0-466,-6 3 1,3 0 0,1 1 465,4-2 0,2 0 0,-1-1-9,-2 2 0,0-1 0,-2 0 7,-7 0 0,-1-1 1,3 0 12,1 0 1,2 0-46,2 0 1,-1 0-1,23-3-1186,23-2 749,20-6 1,9-4 301,8-1 0,1 0 52,0-4 0,-2-1 100,-1-2 0,-4 1 286,-1-3-308,-4 3-72,-23 10-18,-14 7-1444,-13 9 1562,-2 0 0,-2 3 750,-3 4 0,0 1-804,1-1 1,2 1-181,2 3 1,4 1 115,7 0 2193,2 7-2092,9-5 3293,1-3-1814,2-5-1014,0-5-241,3-8-3484,9 13 2946,5 5 1,-1 2 0,3 2 0,10 13 0</inkml:trace>
  <inkml:trace contextRef="#ctx0" brushRef="#br0" timeOffset="31744">29206 11382 22010,'36'-5'-70,"7"0"0,5-1-1569,-5 0 1,1 0 754,-9 1 0,1 0 0,-1 0 767,9-2 0,-7 0-851,-8 1 553,-14-1-218,-22 8-2644,-10-1 2457,3 1 1,2-1 0,6 0 0</inkml:trace>
  <inkml:trace contextRef="#ctx0" brushRef="#br0" timeOffset="32156">29638 11217 15193,'22'0'17,"14"5"-67,-21-1-3227,23 15 490,-21 6 2972,-6 13-790,-29 3 57,-11-9-131,2-12 0,-2-1 679,7-4 0,0-2 0,-13 10 0,13-8 0</inkml:trace>
  <inkml:trace contextRef="#ctx0" brushRef="#br0" timeOffset="33351">28758 14514 16986,'49'-3'106,"0"0"1,-11 0-1,1 0 1,-1 0-418,10-2 0,2-1-509,-13 3 1,2-1 0,1 1 0,-5-1 272,6-1 1,-1 1 0,5 0 0,-5 0 0,-9-1 0</inkml:trace>
  <inkml:trace contextRef="#ctx0" brushRef="#br0" timeOffset="33648">29353 14225 19501,'39'7'215,"0"-1"1,0 0 0,0 1-1,9 0 1,-1 1 0,-12-1-250,-11 5-84,-1 6 270,-13 1-3429,-4 5 3064,-23 5 0,-7 0-1694,-3 4 268,-1-5 1,-1-2 818,0-11 1,14-8 0,4-6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1:04.491"/>
    </inkml:context>
    <inkml:brush xml:id="br0">
      <inkml:brushProperty name="width" value="0.09071" units="cm"/>
      <inkml:brushProperty name="height" value="0.09071" units="cm"/>
      <inkml:brushProperty name="color" value="#FF0000"/>
    </inkml:brush>
  </inkml:definitions>
  <inkml:trace contextRef="#ctx0" brushRef="#br0">17635 5998 23607,'42'2'186,"0"0"1,-9-1 0,6 0 0,4 1 0,4-1 0,2 0 0,2 0 0,-1-1-485,-6 1 0,1-1 0,2 1 0,1-1 0,2 0 0,0 1 0,1-1 0,1 0 1,0 0-1,0 0 0,0 0 217,-7 0 1,1 0 0,1 0 0,0 0 0,0 0-1,1 0 1,0 0 0,0-1 0,0 1 0,1 0 0,-1-1-1,1 1 1,0-1 0,-1 1 32,-1-1 1,2 0 0,0 1 0,0-1 0,1 0 0,0 0-1,0 0 1,-1 0 0,1 0 0,-2 0 0,-1 0 0,0-1 0,-2 1-1,-2 0 1,-1 0 58,7-1 0,-2 1 0,-2-1 1,-2 1-1,0-1 0,-1 0 0,1 0 1,0 0-1,2-1-20,0-1 0,2 0 1,0-1-1,0 1 0,1-1 1,-1-1-1,-1 1 1,0 0-1,-2 0 0,-1 1 16,4-2 0,-2 2 0,-1-1 1,-1 0-1,0 0 0,1 0 1,0 0-70,4 0 1,0-1-1,1 0 1,0 0-1,-1 1 1,0-1-1,-1 1 63,5 0 1,1 0 0,-1 1 0,-1 0 0,-5 0 0,-4 1 15,1 0 0,-6 1 0,8 0-27,-9 1 0,6-1 0,4 0 0,3 1 0,2-1 0,1 0 0,0 1 0,-1-1 0,-2 1-24,-3 0 0,1 0 1,-1 1-1,1-1 1,-1 0-1,1 1 1,0-1-1,1 0 1,0 0 32,0 0 0,0-1 1,2 1-1,-1-1 1,1 0-1,0 1 1,0-1-1,-2 0 1,0 0-1,-1 1 2,4-1 0,2 1 1,-1-1-1,-1 1 1,-2-1-1,-3 1 1,-2-1-1,-5 0-1,4-2 0,-7 1 0,-1-1 0,1 0-13,14-3 0,0 0 0,-2 1 5,-9 2 1,-2 1 0,0-1-184,-1 1 0,1-1 0,-1 1 196,14-1 1,-4 1 1009,0 0-1015,1 0 0,-39 3-90,-1 0 85,8 0 5,2 0 1516,9 0-1499,11 0 2308,-18 0-2281,7 0-38,-19 0-194,-3 0-3089,0 0 2457,-20 0 1,11 0 0,-11 0 0</inkml:trace>
  <inkml:trace contextRef="#ctx0" brushRef="#br0" timeOffset="4543">11559 12575 20084,'-24'-18'2912,"-9"-14"-2733,13 6 1,-1-2-127,-5-3 0,-3-2-38,4 5 0,-1-1 0,-1 0 13,-1-3 0,-1 0 0,0-1-1121,0 0 1,1-1 0,0 0 688,4 4 1,1-1 0,1 1-183,1-1 1,3 0 0,0 1 372,-3-9 0,1 0-144,2 2 0,2 1 340,4 8 0,3 3 6,0-5-174,3 0 1910,-1 2-2386,-2-16 353,1 10-95,1 5-1398,0 15 798,-3 12 997,2 6-72,-4 4 72,1 5-5,-4 5 2911,1 3-2911,-9 13-1964,8-5 1885,1 0-422,9-16 652,5-8-11,10-15-213,16-24-73,-2 4 115,-7 8 0,0-3-104,-2 2 1,-2 0 336,6-9-63,1-4-1862,-12 24 1617,5 10 117,3 6 106,12 4-851,2 6 1,4 5-895,8 7 1,0 1 1181,-6-7 1,-3 0-1,1 3 1,-9-6 0,-21-14-1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1:50.836"/>
    </inkml:context>
    <inkml:brush xml:id="br0">
      <inkml:brushProperty name="width" value="0.09071" units="cm"/>
      <inkml:brushProperty name="height" value="0.09071" units="cm"/>
      <inkml:brushProperty name="color" value="#FF0000"/>
    </inkml:brush>
  </inkml:definitions>
  <inkml:trace contextRef="#ctx0" brushRef="#br0">19868 3589 18778,'-28'17'377,"1"-1"1,-4 7 0,-5 5-1,-1 3 1,1 0-1198,2-1 1,1 0 0,-1 1 0,-3 2 590,4-3 1,-2 1 0,-1 2 0,-1 0-1,-2 1 1,-1 0 117,4-3 0,-2 1 0,-1 0 0,-1 1 1,0 0-1,0-1 0,1-1 0,3-1 111,-4 2 0,2-1 0,0-2 0,1 1 0,0-1 0,-1 2-162,2-3 0,-2 4 0,-1 0 0,1-1 0,3-3 0,2-4 0,5-7-650,-14 5 0,16-18 18,35-31 0,21-20 1,0 0 796,-10 10 1,0 0 0,1-2 193,3 1 0,3-3 0,-3 2 0,-6 7-164,-5-8 1361,-12 28-1758,0 4 84,-1 5 123,-19 27 547,0 0 1,-6 7 0,0 3 0,2-4-346,2-3 0,2-1 0,-1 1 298,-4 7 0,-4 3 0,2-1 0,7-8 359,-1 2-483,17-15-219,24-14 0,20-8 0,9-5 0,-1-1 0,-12 5 0,-11 3 0,0 0 0,14-3 0,-1 1 0,1-1 0,-1 0 0,0 0 0</inkml:trace>
  <inkml:trace contextRef="#ctx0" brushRef="#br0" timeOffset="1002">21164 2855 9220,'8'42'364,"-1"0"0,1-1 0,0-1 0,3 5 0,1 4 0,0 2 0,1 0 0,0-1 0,-1-2-221,0-1 1,0-2 0,0 0 0,0-1 0,0 3 0,1 2-95,-2-8 0,0 3 0,1 2 0,0 1 1,0 0-1,0-1 0,0-1 0,-2-3 0,0-3 5,2 8 0,-1-4 0,-1-2 0,-1-2 0,0 0 372,0 1 1,-2-2-1,1-1 1,-2-3-391,1 10 1,0-3 2,1 5 0,0-2 274,-2-9 1,-2-15-1014,-9-63 449,-6 15 1,-4-3 0,0-1 136,2-5 0,1-2 0,-2 3 673,-5 1 0,-2 2 0,0 5-632,3 7 1,0 5-46,-16-14-95,-3 9 2252,10 14-2167,5 13 172,12 33 264,17-1 705,-1-10 0,3-1-633,17 14 317,7-10 1,6-3-200,-8-10 1,5-6-1298,1-11 0,6-5 0,1-4 0,-3-5 253,-8-5-1,-2-4 1,-2-3 0,-1 0-547,8-8 1,-2-1 0,-8-1 436,-1-10 1,-17 7-1,-31 17 1,3 21 0</inkml:trace>
  <inkml:trace contextRef="#ctx0" brushRef="#br0" timeOffset="3333">17450 7536 16129,'7'-33'989,"0"1"1,-3 1 0,-6 11-867,-24 39-943,2 6 1,-5 11 0,-3 5 0,-1 2 622,8-11 1,-2 2-1,0 2 1,-2 1 0,1 0-1,-1 2 1,0 0 99,3-5 0,0 2 1,0 0-1,-1 1 0,0 0 1,1 1-1,-1-1 0,1 1 1,0-1 100,0 1 1,-1 2 0,1 0 0,-1 0 0,1-1 0,1 0 0,0-2 0,2-2 0,1-2 210,-4 6 1,2-3-1,1-3 1,1 0 0,3-2-201,-6 13 0,4-2 0,8-17 662,11-21-710,5-31-256,4-10 1,2-6 56,-2 11 1,0-1-1,0-1 858,1-5 1,-1 0-1,-1 3-679,3 0 0,-4 2-1331,-8 1 0,-3 3 1339,-9 0-39,0-7-135,2 27 2058,9 21-1851,-1 27 547,4 6 1,3 6-1012,3-17 1,1 0 0,3 2 710,3 10 0,4 2 1,-1-5-136,1-10 1,1-3 67,3 0 0,-2-10 532,-9-19-548,6-13-152,6-9-728,9-12 156,-12 15 1,-1 1-947,20-14-431,0 10 310,-9 14 1,3 4 1285,3 6 0,0 3 0,-9-4 0,0 1 1,16 10-1</inkml:trace>
  <inkml:trace contextRef="#ctx0" brushRef="#br0" timeOffset="4382">19796 7439 12716,'27'43'71,"-1"-1"1,0 0 0,0 0 0,0 0-1,0 0 1,1 1 0,-1-1 0,0 1 0,-4-4-1,1-1 1,1 4 79,-1-2 1,3 4 0,2 4 0,-1-1-1,-2-2 1,-4-6 0,-5-7-133,-4 2 1,-4-4 328,1 3 0,1 2 1,-1-3-347,-2-5 1,1-1-65,2 9 1,1-4-1745,-1-11 1559,-1-16-2092,-25-51 2264,-9 16 1,-8-4-1,1 1-332,4 2 0,1 2 1,-2 0 407,-8-3 1,-2 1 0,4 4 37,4 5 1,5 4 307,0-2 830,11 48-1054,7 0 998,9 7 0,3 4-1119,0-7 1,1 1 67,5 13 0,4 3 150,-1-14 1,2 0-1,1-2 47,-1 0 0,2-2 1,6-7 239,13-6 1,8-9 0,-3-10-628,-2-16 1,-2-12-1,-2-3-700,-5 3 1,0-4 0,-4-1 0,-4 1 350,-6-4 1,-4-1 0,-5 3 0,1-8 0,-11 12 0,-26 25 0</inkml:trace>
  <inkml:trace contextRef="#ctx0" brushRef="#br0" timeOffset="17531">6943 15240 19792,'34'-27'19,"0"0"0,0 0 0,-1 5 0,5-3 0,2 0 0,1-1 0,-1 2 0,-3 1-18,4-3 0,-2 3 1,0-1-1,5-3-411,-10 6 0,4-2 1,2-1-1,1-1 1,0 0-1,-1-1 0,-2 2 1,-4 0-137,6-5 0,-2 0 0,-3 1 0,-1 0 0,-1 1 290,5-4 1,-1 2-1,-3-1 1,-4 0 221,-3-5 1,-4 0-1,-9 6 1045,-8-1-1056,1-9-1467,-7 34 1473,-17-5 39,-5 2 0,-5-1-6,1 1 1,-2-1-62,-10 0 0,2 1-34,-5 2 1551,11 4-1793,15 2 181,8 0-163,2 0 319,31 0 1,19 0-46,1 0 1,2 0-29,-10 0 1,1 0 0,-2 5 462,-3 5 1,0 3 0,-7 1 80,4 15-286,-21-2 0,-4 3-67,-1-4 0,-1-1-112,2 14-1406,-4 0 0,0-1 1406,2-2 0,-3 8 0,2-34 0</inkml:trace>
  <inkml:trace contextRef="#ctx0" brushRef="#br0" timeOffset="25542">8589 16517 17669,'44'-16'273,"0"-1"0,0 1 0,-8 6 0,7-1 0,5-1 0,3 0 0,2 1 0,1-1 0,1 0 0,-3 1 0,-2 1 0,-5 0-742,0 0 1,-4 2 0,-1 0 0,-2 0 0,3 0 0,3-1 0,4 0 553,-8 1 1,3-1 0,3 0 0,2 0-1,2-1 1,1 0 0,1 0 0,1 0 0,0 0-1,-1-1 1,0 2 0,-2-1 0,-1 1-1,-3 1 1,-2 0-148,8-2 1,-3 2 0,-2-1 0,-1 1 0,-1 1 0,0-1-1,1 1 1,1-1 0,3 1 101,-3 0 1,1 0 0,1 0-1,1 0 1,1 0 0,0 0-1,1 0 1,-1 0 0,-1 1 0,0 0-1,-2 1 1,-1-1-76,5 1 1,-2 0-1,-1 0 1,0 1-1,-1 0 1,0 1-1,0-1 1,2 1-1,1-1 48,-4 2 0,1-1 0,1 0 1,0 0-1,1 1 0,-1 0 1,1 0-1,-1 0 0,0 0 1,-1 1-1,-1-1-121,4 1 1,0 0 0,0 0 0,-1 1 0,-1 0 0,0 0 0,-1-1 0,-1 1 0,-2 0 123,4-1 1,-1 0 0,-1 1 0,-2-1 0,0 0 0,0 1-1,-1 0 162,2 0 1,1 0-1,0 1 1,-3 0-1,-3 0 1,-5 0-136,1 1 0,-6 0 0,5 0-21,2-1 0,6 0 1,3 0-1,2-1 1,-1 1-1,-2 0-9,2 0 1,-1-1-1,0 1 1,1 0-1,3-1-8,-8 1 1,3-1 0,1 0-1,2 1 1,-1-1 0,0 0-1,-2 1 1,-2-1-6,4 0 0,-3 0 0,0 0 0,-2 1 0,1-2 0,1 1 15,3-1 0,0 0 0,0-1 0,1 1 0,-1-1 0,-1 0 10,-2 0 0,0 0 0,-1 0 0,1-1 1,-1 1-1,0-1 245,-1 0 1,0 0-1,1-1 1,-2 1 0,0 0-1,-1-1-269,0 1 0,-1-1 0,-1 1 1,1 0-1,0 0 14,5 0 1,1 1 0,1-1-1,-1 1 1,-1 1-3,-3-1 1,-1 1-1,0 1 1,1-1-1,4 0-214,-2 1 0,4-1 1,1 1-1,1-1 1,1 1-1,-1 0 0,0 0 203,-3-1 1,0 1-1,0 0 1,0 0-1,0 0 1,1 0-1,-1 0 4,2 0 1,0 0-1,1 0 1,0 0-1,-1 0 1,-2 0-1,-2 0 1,5 0 1,-3 0 0,-1 0 0,-1 0 0,-2 0 374,2 0 0,-2 0 0,-1 0 0,3 0-358,-4 0 1,2 0 0,1 0 0,-2 0 0,-2 0-518,8 0 0,-3 0 1,4 1 507,-10-1 1,2 0 0,2 0 0,1 0 0,0 0 0,-3 0-5,2-1 0,-1-1 0,-1 1 1,1-1-1,0 1 10,1 0 0,1 0 1,0 0-1,2 1 0,1-1-20,-4 0 1,2 0 0,2-1-1,0 1 1,-1-1 0,-3 1 0,-2 0-2,7 1 0,-5-1 0,0 1 0,0 0 2,5-1 1,1 1 0,-1 1 0,-4-1-2,0 0 1,-3 0 0,-3 0 1,3 0 0,1 0 18,-4-1 0,5 1 0,2 0 0,1 1 26,0 0 0,3 2 0,1 0 0,-2 0 0,-1 0-1,0-1 0,-2-1 1,0 0-1,4 1 13,-3 0 1,3 0 0,3 1 0,-1 0 0,-1-1-1,-2 0-33,-3 0 0,-1-1 0,-1 1 0,-1-1 0,-1 0-26,6 1 0,-1-1 0,-1 1 0,0 0 0,-1-1 0,0 1 0,-1 1 0,-2-1-338,1 2 0,-1-1 0,2 1 338,-3 0 0,2 0 0,0 0 0,-2 0 338,0 0 0,-2 0 0,5 0-338,-4-1 0,3 1 0,4 0 0,0 1 0,-1-2 0,-4 0 0,3 0 0,-3-2 0,-1 1 0,2 0 0,5 1 0,1-1 0,1 1 0,-1-1 0,-1-1 0,0 0 0,0-1 0,1 1 0,-9-1 0,0 1 0,1 0 0,1 0 0,0 0 0,3 0 0,1 0 0,0 1 0,2-1 0,1 1 0,-1-1 0,2 1 0,1-1 0,0 1 0,-2 0 0,-3-1 0,3 1 0,-3 0 0,-1-1 0,-1 1 0,-4-1 0,-1 0 0,0 0 0,1 0 379,1-1 0,0 0 1,0 0-1,0-1-379,1 0 0,0-1 0,1 0 0,1 0 0,-1 0 0,1 1 0,1 0 0,0 0 0,-2 0 0,6-2 0,0 0 0,-3 0 0,-3 1-506,-4 0 1,-3 0-1,1 0 506,4-1 0,2 0 0,-2 0 0,8-1 0,2-1 0,-8 2 0,5 1 0,1 0 0,-2-1 194,-2 1 0,0 1 0,-1-1 0,2 1-194,-5 0 0,1 0 0,0 1 0,-1 0 0,-1 0-318,1 0 0,-1 0 0,-2 0 0,-2 0 318,1 0 0,-2 1 0,-4-1 636,1 0 0,-4 0-636,0 0 1901,-14 0-1901,-7 0 0,-1 0 1109,-5 0-1109,1-1 0,-2-5 0,-4-39 0,2 29 0,-2-26 0</inkml:trace>
  <inkml:trace contextRef="#ctx0" brushRef="#br0" timeOffset="43440">14266 9669 21903,'46'0'208,"0"0"1,-1 0-1,1 0 1,-1 0 0,1 0-1,0 0 1,-1-1-1,-1 1 1,-4 0 0,0 0-1,-1 0 1,3 0 0,3 0-197,-4 0 1,1 0 0,3 0 0,1 0 0,2 0 0,-1 0 0,1 0 0,-2 0-1,-1 0 1,-1-1-482,8 1 1,1-1 0,-2 0 0,-1 0 0,-1 0 0,-2-1 0,-3 1 62,1 0 0,-5 0 0,0-1 0,1 0 0,4 0 300,-4 0 0,3-1 0,3 0 0,1 0 0,0 0 0,-1-1 0,-2 1 0,-4 0 107,5 0 0,-4 0 0,-1 0 0,-1 0 1,1 0-89,5 0 0,1-1 0,0 1 0,-4-1 1,-4 2 86,11-2 0,-8 1-14,-9 3 0,-7 0 14,-10-1 1495,5 1-1501,-8 0 2219,-1 0-2258,-7 0 3290,-4 0-6522,-1 0 2457,1-3 1,-1 3 0,1-3 0</inkml:trace>
  <inkml:trace contextRef="#ctx0" brushRef="#br0" timeOffset="46668">3589 10943 18638,'40'-21'476,"-1"0"0,-3 8 0,2 1 1,6 4-330,-7 5 0,3 2 1,4 2-1,1 0 1,2 1-1,0-1-557,-3 0 0,0-1 1,2 1-1,1 0 1,1 0-1,1 0 0,3 0 1,1-1 351,-9 1 1,3-1-1,1 0 1,2 1-1,2-1 1,0 0 0,0 1-1,0-1 1,1 0-1,-2 1 1,0-1-1,-2 0 1,-2 0-42,6 0 0,-3 1 0,-1-1 1,0 1-1,-1-1 0,0 0 0,1 0 1,0 0-1,3 0 0,1-1 130,-9 0 0,1 1 1,2-1-1,2-1 1,0 1-1,1 0 0,0-1 1,0 1-1,-1-1 1,0 1-1,-1-1 0,-2 0 1,-1 0-1,-3 0 1,-1 0-8,10 0 1,-4-1 0,-1 0 0,-3 0 0,0 0 0,0 0 0,1-1-1,1 1-16,-1-1 0,2 1 0,1-1 0,0 0 0,0 0 1,-2 0-1,-1 1 0,-3-1 0,-3 1-711,16-2 0,-4 0 0,-5 0 0,-3 0 703,-3 1 0,-4-1 0,-9 1 0,-10 2 0,-19-2 0</inkml:trace>
  <inkml:trace contextRef="#ctx0" brushRef="#br0" timeOffset="48073">3723 13161 20386,'17'-26'293,"0"0"0,4-7 0,2-1-198,-3 3 0,0 1-33,0-1 0,1-3-1155,0-4 1,2-3 0,1-1 531,-5 10 0,0 1 0,1-2 0,1-1 346,1-2 1,2-2 0,0 0 0,1-1 0,-1 1 221,-1 2 1,0 1 0,0-1 0,-1 2 0,-1 1-111,2-3 0,0 1 0,-2 2 0,-2 2 19,8-7 0,-12 7-1384,-20 13 1438,-20 34 0,-17 23 1,1 1 16,12-15 0,0-1 1,0 1-1,-3 2-214,-1 3 1,-3 3 0,-1 0 0,1-3 0,3-6-243,-4 1 0,2-6 1,8-14-664,-1-38 1072,37 2 0,16-9 0,9-3 0,-2 5 170,-2 7 1,3 2-1,0 1 1,2 1 215,1-4 1,2 0-1,0 2 1,-1 8-141,2 7 1,-1 7 0,-2 3 454,8 6 1,-2 6 116,-3 3 1,-2 4-401,6 8 1,-3 7-1998,-10 9 1,-6 3 1442,-1 0 0,-5-1 0,-9-11 0,-1-2 0,9 6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3:48.735"/>
    </inkml:context>
    <inkml:brush xml:id="br0">
      <inkml:brushProperty name="width" value="0.09071" units="cm"/>
      <inkml:brushProperty name="height" value="0.09071" units="cm"/>
      <inkml:brushProperty name="color" value="#FF0000"/>
    </inkml:brush>
  </inkml:definitions>
  <inkml:trace contextRef="#ctx0" brushRef="#br0">2210 4949 23551,'-20'41'215,"0"0"0,0 0 1,-1 0-1,1 0 1,0 0-1,0 0 0,6 4 1,3-2-1,2 0 1,0 2-1,-3 4-370,0-8 1,-3 5 0,-1 1-1,-1 3 1,1 0 0,0-1-1,2-1 1,3-2 0,3-3 178,4 9 1,4-2 0,2-2-1,2-3 1,0-2-10,0 7 0,2-4 0,3 3-648,0-9 0,2 3 0,1 1 0,1-2 0,-2-4 635,2 3 0,-1-4 0,1 2 236,0 4 1,0 4 0,1-1 0,-1-6-239,2 3 0,0-4 0,-2-8 0,1 0 0,-1-1-20,3 7 1,2-1-69,-3-4 0,3 2 1,1-2-542,1-3 1,1-2 0,1-2 306,7 6 0,1-3 86,-1 0 1,-1-4 131,-4-9 1,-4-4-929,-4-4 1015,5-3-22,-15-3-90,4 0 134,-6 0 29,-2-1 207,-1 0-230,-12-3-122,-13-8 1,-4-3 115,4 0 1,-1-1 894,-9-3 0,-1-7-902,4-11 0,1-8 0,4 4-1,6 7 1,1-1-7,0-1 1,-2-6-1,0 0 1,3 5 13,2-3 1,3 1-266,-1 4 0,1-2 1,-1 0 260,1 2 1,1 1 0,-1-3-482,1 0 0,-1-2 0,0-1 0,1 1 416,-3-9 1,2-1 0,0 2 48,0 1 0,2 2 0,0 1 15,0-9 0,1 7 0,2-1-12,0 3 1,1 0-56,-1-7 781,2 9 0,1 0-782,3-2-24,0-1 0,3-5-124,3 5 0,2-1 85,-3 4 1,0-1-1,2 2 996,3-5 0,1 4-1031,-1 5 1,1 1 44,-2 8 1,2 0-26,3-13 1,3-2 86,-1 3 0,2 0 62,0-3 0,0 1-1077,-3 9 1,-2 0 1078,-1-3 1,-3 3 2236,1-3-2242,0-10 11,-5 29 1,3 3 196,-3 1-421,2 3-112,-4 5-1023,0 2 1421,-8 11 296,-20 22-207,5-3 1,-3 5-629,3-3 1,0 3 0,0-1 541,-4 8 0,2 0-20,1 2 0,4 0 73,7-6 0,3 2 39,-1 5 0,1 3-62,1-5 1,1 2-1,1-1-65,1-7 0,1 0 0,0 1 13,0 7 0,0 3 1,1 1-139,1-8 0,0 0 0,1 1 0,1 0 187,0 1 1,0 0 0,0 1 0,2 1-52,-1-4 1,1 2 0,0 1-1,1 0 1,1-1-38,1 3 1,2 0 0,0 0-1,1-1 1,0 1-2,-1-4 1,2 1 0,0-1-1,-1 0 1,1-2-7,0 5 1,0-1-1,0-1 1,0 0 5,1 0 0,0 1 0,0-2 0,0-3-1,1-4 0,-1-2 0,1-1 748,2 16 0,3 0-747,5-2 0,4-3-14,1-12 0,2-2 8,0-1 1,1-1-9,0-1 0,-2-3 2263,12 3-2263,-16-11-154,5 3 0,3 4-1090,-11-6 1,1 2 1198,9 5 1,-1 0-1,0 7-73,-7 0-67,-3 4 180,-1-4 486,-7-26-481,-13-29-5,-3-15 1136,-2 9 1,-3-1-1130,1 5 1,-2 0-1132,-8-14 1,-3-4 1126,5 12 1,-1-2 0,-1 0-1,1 2 0,-1 1 0,2 1 1,-2-3 1,0-3 0,-1-4 0,-1-2 0,0 1 0,2 4-506,-3-3 0,2 3 1,-1-4 480,2 4 0,0-3 1,-1-2-1,1 2 1,1 3-10,-3-5 0,2 3 1,1 0 14,-1-2 0,1-1 1,4 2-22,4 6 1,2 2 0,1 2 14,0-4 0,0 1 19,0-15 1,1 1-43,4 22 0,1-2-195,0-16 1,1-8-1,0 2 187,0 14 0,1 2 0,-1-2 201,1-4 0,-1-3 0,1 0 0,0 5-145,1-5 0,0 5 910,0 8 0,0 2-859,2-11-51,-3 11-31,0 4 0,1-5-38,3-2 0,1-4 0,1 2 44,1-6 0,1 1-283,-1 3 1,0 0-1,1 6-219,3-1-1118,-2 12 1639,0 9 6,-2 2 0,1-1 800,-7 7-979,-1 1-3098,-1 0 2962,0-7 0,0 5 0,0-5 0</inkml:trace>
  <inkml:trace contextRef="#ctx0" brushRef="#br0" timeOffset="7498">2059 8974 22369,'-18'-18'381,"1"0"0,-29 11-2020,30 24 1,2 11 1323,-3 6 1,-3 7-1,0 4 1,1-1 237,0 1 1,1 0 0,0 1 0,0 3 121,3-9 1,0 3 0,0 0 0,0 2 0,1-2 0,2 0-80,-1 4 0,2-1 0,0 0 0,2-1 0,0 1 69,2-2 1,0 1 0,2-1 0,1 0 0,0 0-239,2-2 0,1 0 0,0 0 0,2 0 0,0 1 205,1 1 0,1 1 1,1 0-1,0-1 0,0-2-1,0 0 1,1-3-1,0 0 1,0-1 0,2 6 0,0-2 0,0 0 341,0-2 1,0 0 0,-2-4-341,-1-5 0,0 0-51,1 10 0,1 9 1,0 1-1,1-8-11,1 0 1,0-3 237,-1 3 1,-1 4-1,3-6-213,6-5 0,1-4 12,-3-4 0,0 0-90,5 9 0,2 2-70,-1 1 0,0-2 179,-6-11 0,0-3-20,-1 0 1,1-2 11,4 2-12,-4-4 1,1 2 1618,13 18-1691,-3-3-752,-9-19 1160,-12-15-50,-1-5-89,-3-23-135,-11-20-36,7 19 0,0-2 33,-7-14 1,-2-1-15,2 6 0,-1 1-17,2 5 1,-2-1 0,1 1 11,-3-3 0,-2-2-10,1 5 0,-2-4 0,-1-1 0,2 1-43,0-6 1,2 0-1,-1-3 38,3 6 0,-1-3 1,-1-1-1,2 0 1,1 3-2,-2-11 1,3 2 0,2 2-2,1 6 0,2 1 0,1 2-28,-1-7 0,2 2-767,0-5 0,2-3 774,0 6 1,0-2 0,1-1-12,0-1 0,1-1 1,-1 1 14,1 4 0,1 0 0,-1 4 770,1-6 0,-1 3-820,3 4 0,0 0 50,-1 5 0,2 2 11,-1 2 1,1 1-107,0-2 0,4 2 53,5-2 0,4 1 59,2-5 0,1 0-9,0 2 1,1-1-837,2-8 0,-2 3 811,-3 5-156,-6 6 0,0 3 184,-6 9 1273,-1 1-1306,-4 12 1978,-1 1-1939,0 0 2950,1 0-3012,0-2-89,0 1-39,0 0 190,-1 2 1228,1-4-1234,1-3-134,3-8-196,4-11 258,-2 6 72,1-1-111,-6 17-415,-2 4-488,0 1 712,-13 3 185,-2 8 117,-4-3 6,4 6 17,5-1-17,3-4-3277,-3 6 3190,-10 30-1011,10-17 0,-1 3 1115,-4 14 0,0 4-493,6-17 0,0 1 1,1 0 557,0 2 0,0 1 0,1-2-35,-1 3 1,1 0-20,1-1 0,2 0 921,0-7 0,1 2-729,1 9 1,-1 5-1,1 2-220,0 0 0,0 1 0,0 1 14,1-9 0,-1 2 0,0 0 0,1-4-12,1-2 0,0-1 0,0-5 20,1-1 1,0-5 10,3 7-27,0 2 28,3 15 5,2 0-798,-4-19 1,2 1 772,2 3 0,1 1 240,1 5 1,0 1-255,-1-7 0,0 1 858,3 8 1,-2-4-859,0-7 67,5 6-67,-10-28 2581,5 9-2575,-6-9 2465,6 11-2454,-3-4-3235,1 2 3234,-2-4-32,-4 0-18,-2-9-252,-1 4-89,0-9 347,0 1 101,-2-9-2524,-17-12 2327,-5-13 2261,-9-4-2188,17 18 1,-1-2-34,-10-19 0,0-4-626,11 14 1,2-1 0,-1-1 731,-4-8 1,0-3-1,2 0-515,4-4 1,3-1-1,2-2 490,3 8 0,2-3 1,1 1-1,1 0 1,-1 4 1,1 0 0,0 0 0,1 1-11,0-11 1,1 1 0,0 3 22,2 9 0,0 3 1,0 3-10,0 5 1,0 1 772,1-8 1,0-1-774,-1 0 1,-1-1 17,0-5 0,-1 0-1,1-2 1,-1-2-23,-2 1 1,0 0-43,-1 4 0,0 3-496,0 6 0,0 2 547,-1-20-1,5 21 51,9-6-56,0 1 3,4-9 0,2-2 0,-7 17 0,0 1-3,6-12 0,-2 3-51,-1 10 6,-1 9 1015,0 5-1009,-3 4-757,1-2 796,-7-11 0,-3 14 0,0-12 0</inkml:trace>
  <inkml:trace contextRef="#ctx0" brushRef="#br0" timeOffset="11114">15764 10072 23405,'-30'0'130,"1"0"1,-4 0 0,-8 1-1,-5-1 1,-1 0 0,1 1-120,5 1 0,0-1 0,-2 2 1,1-1-1,-2 0 0,-1 0-269,2 0 0,-1-1 1,0 1-1,-2-1 0,0 1 1,-1 0-1,-1 0 259,4 1 0,-2 0 0,-2 1 1,-1-1-1,1 2 0,0-1 1,2 0-1,2-1 0,2 1-633,-8 0 1,3 1 0,2-1 0,0 0 0,-1 1 633,2-1 1,-2 0 0,0 1 0,2-1 0,2 0 0,6 0-668,-19 1 0,12 0 71,14-2-527,58-14 978,-2-7 1,3-4 176,5-2 1,2-4-65,-3-3 0,0-4 0,-2-2-110,-5 2 0,-1-2 0,-3 1 82,-1 2 0,-3 1 0,-6 0-147,-6-7 1,-13 8 120,-15 22 0,-7 8 346,-1 4 0,-2 5-304,-7 8 0,0 5 99,9-1 1,1 3-1,1-2-57,-2 0 0,-1 1-2,-1 3 0,-3 2 1,2-3-162,1-2 1,2-3 162,4-4 0,7 1 767,15 8-560,24-20-89,4-1 0,2 1 291,19 9-622,-10 11 1,0 9 342,-17-5 1,-2 3 0,-1 1-977,6 14 1,-6 0 845,-8-5 0,-8-5 0,-16-8 0,15-24 0</inkml:trace>
  <inkml:trace contextRef="#ctx0" brushRef="#br0" timeOffset="12862">19173 5204 21461,'-46'0'334,"1"0"1,2-2-1,-1 4-116,3 3 1,-2 4-1,-5 2-874,6 1 1,-4 0-1,-2 3 1,-2 1 0,-2 1 418,11-3 0,-2 2 0,-2 0 0,0 1 0,-1 1 0,0-1 0,0 2 0,-1-1 119,3-1 1,0 1 0,-2 0 0,1 1 0,-1 0 0,1-1-1,0 1 1,0 0 0,1 0 110,-2 0 1,0 2 0,0-1 0,0 0-1,2 0 1,0 0 0,2-2 0,2 0-179,-8 4 1,2-1 0,2-2 0,3 0 0,3-2 100,-4 1 0,4-1 0,9-5-314,6-5-297,52-26 546,-2 4 1,8-3 97,-5 2 1,5-1 0,4-1-1,-1-2 1,-1-1 269,0-2 1,-1-2 0,0-1 0,0 0 0,1 1-283,-1 3 0,2 2 1,-1-1-1,-1 0 0,-2-3-172,3-6 0,-2-3 0,-2-1 0,-6 2-352,-6 1 1,-4 0-1,-1 0 327,-1 0 1,0 1 0,-3-1 96,5-12 1,-6 3-45,-12-9-319,-20 13 207,-20 8 167,14 17 0,-3 4 371,-3 8 0,-1 6-472,-4 9 1,-1 8 709,2 2 0,-3 4 1,2 2-268,1-2 0,1 1 1,-1 2-75,4-3 0,-1 2 1,0 0-1,4-2-327,2-1 0,3-1 0,1-1 379,-6 13 0,4 0 871,7-7 0,4 0-667,6-6 1,2 0-143,-3-3 0,6 0 131,18 0 0,12-3-498,2-8 1,4-4 0,4 1-684,-1 0 1,3 1 0,1 0 0,-1-1 350,9 1 1,0-1 0,-4-2 0,9 2 0,-9-3 0,-12 0 0</inkml:trace>
  <inkml:trace contextRef="#ctx0" brushRef="#br0" timeOffset="26758">20752 13173 21030,'24'-18'368,"-1"0"0,9 6 1,6 3-1,8 2-260,-11 4 1,5 1 0,4 2 0,3 0 0,2 1 0,2 0 0,0 1 0,-2-1 0,-1 0-474,0 1 1,0-1 0,0 1 0,-1 0 0,2 1 0,-1-1 0,2 0 0,0 1 0,2-1 236,-7 0 1,2-1 0,0 1 0,1-1 0,1 0 0,0 1-1,1-1 1,-1 1 0,0 0 0,0 0 0,-1 0 0,-1 1 57,2 0 1,0 0-1,-1 1 1,0-1-1,0 1 1,0 0 0,0 1-1,-1-1 1,1 0-1,-1 0 1,0 0 93,3 0 1,0 0 0,-1 0-1,1 0 1,-1 1 0,0-1-1,0 0 1,0 0 0,1 1-1,0 0-58,-1 0 0,-1 0 0,2 0 0,-1 1 1,1-1-1,0 1 0,-1 0 0,0-1 1,-1 1-1,0-1 0,-2 0 35,3 1 1,-1-1 0,-1 0 0,0 1 0,-1-1 0,0 0 0,0 0 0,0 0 0,1 0-109,0 1 1,1-1-1,0 1 1,1-1-1,-1 1 1,-1-1-1,-1 0 1,-2 0-1,-1 0 113,5 0 1,-3 0 0,-1-1-1,-1 0 1,0 0 0,1 0-6,1 1 1,0-1 0,0 0 0,0 0 0,-2 0 0,0 0-1,2 0 0,-1 1 0,-1-1 0,-2 0 0,-4 0 335,5 1 0,-3-1 0,-2 1-336,13 1 0,-3 0 3,-14-2 0,-2 0-1,0 0 1,0 0 771,0 0 0,1 0-772,14 2 1,5 0-3,-11-1 0,3 1 0,2 1 1,-4-1 1,2 2-1,0-1 1,-1 1 132,-2-1 0,-1 0 0,-1-1 0,-1 2-134,6 1 0,-2 0 0,-3 0-838,1 0 0,1 1 839,-3 1 0,6 2 1,-1 1-1,-5-2-563,0 0 1,0 0 551,1 1 0,6 3 1,-2-1-1,-11-2 254,-2 1-244,2 3-261,1 5 255,-13-9-36,0 2 0,1 3-3,4 8 1171,-1 3-1126,-5-1 0,1 11 0,-9-17 0,0 3-207,3 20 0,0 4 207,-2-3 0,0 2-8,-4-6 1,0 1 0,0-1 5,-2-6 0,1-1 0,-1-1 378,2 12 1,-2-2-380,0-9 0,-2-3-47,-2 14 44,-1-1 1879,-4-1-1876,-2-12 0,-1 1 3,0-8 0,0 1-2,-3 7 0,-1 6 0,-1-1 4,0-6 0,0-1 0,-1 3-296,-1 1 0,-1 2 0,-1 0 1,1 0 291,-3 9 0,-1-1 0,1-2 4,2-6 0,0-2 0,1 0-1,-1 7 1,1 1 0,3-5 1,3-11 0,2-2 0,-6 13 0,1-3-3,4-10-28,-4 10 1064,3-11 0,0 1-1154,-5 14 2066,0-3-1943,10-25 74,4-11 565,0 0-633,0-3 45,0-3-6,14-29-2928,3-7 2962,-5 13 1,0-5-1,0 2 459,1-1 1,-2 0-510,1-9 0,0-3 36,-6 10 1,0 0 0,0-1-69,0 3 0,0 1 0,0-2 1,2-6 1,-1-2 0,0 2-1,4-8 0,-1-2-550,-4 7 1,0-6 0,0-1 0,-1 3 554,0 7 1,-1 1-1,0 0 1,1-4-9,0 1 0,1-3 0,0-3 0,0 0 0,0 3 0,-2 5-12,1-10 1,-1 6 0,0 1-2,3 2 0,0 2 0,-2 7 8,-3-4-1,-1 15-1640,-1-25 1545,-2 19 1,-1-1 24,1 1 1,-1 0 729,-1 1 1,-5 1-1066,-15 3 0,-8 2 1,0 2 1463,-1-1 0,-2 1-1121,4 3 1,-4-3 0,-2 1 0,3 2-45,-2 3 0,1 1 0,1 1 19,-9-3 1,-2-1-715,7 4 1,-2 0-1,-2 0 611,3 1 0,-2-1 0,-2 1 0,-2-1 57,6 1 1,-2 0 0,0 0 0,-3 0 0,0 0 0,-1-1 98,4 1 0,-2 0 0,0-1 0,-2 1 0,0-1 0,0 0 1,0 0-1,1 0-155,0-1 1,0 1-1,0-1 1,0 0-1,0 0 1,-2 0-1,0 0 1,-2-1 152,4 2 0,-1 0 0,-1 0 1,-2-1-1,0 0 0,0 1 0,-1-1 1,1 1-1,1-1 0,1 1 0,2 1-84,-3-2 0,2 1 0,0 1 1,1-1-1,1 0 0,0 1 1,-1 0-1,0-1 0,0 1 126,-3-1 0,-2 0 0,0 0 0,0 0 0,0 0 0,2 1 0,1-1 0,2 2 0,2 0 203,-8-1 0,3 1 0,2 0 0,2 1 0,-1-1-202,4 1 0,2-2 0,-1 1 0,0 0 0,-2 1 137,0 1 0,-2 1 0,-1 0 0,0 0 0,1 0 0,2 0-138,-7-2 0,2 0 0,1 1 0,-3 0 379,-1 1 0,-2 0 0,-2 0 1,4 2-1,5 1-396,1 3 0,4 1 1,3 1-4,-7-1 0,-4 2-55,7 2 0,-8 2 0,-3 1 0,2 0 0,5 0-33,2 0 0,3-1 0,-4 2-270,2-1 0,-6 1 1,-3 0-1,1 0 1,3 0-1,8-2 378,-12 3 0,3-2-31,1-2 1,-6 0-1,2-2 1,11 0 63,-10-3 86,1 0 1,9 0 1045,33-2 470,8 0-1669,19-4 2418,10-1-2384,3-1 0,4-1-696,-7 2 1,8 0 743,-8 3 1,8-1-1,6 0 1,4 1 0,3-1-1,1 1 1,-1 0-1,-2 0 1,-5 1-228,2-1 1,-3 1-1,-2 0 1,1 1 0,1-1-1,3 1 1,3-1 181,-9 1 0,3-1 1,2 1-1,2-1 1,2 1-1,0 0 1,1 0-1,0-1 1,-1 1-1,0 0 1,-1 0-1,-1 0 1,-3 1-121,4-1 0,0 0 0,-1 1 0,0 0 0,-2-1 0,0 1 0,-1 0 0,0 0 0,-2 0 0,-1 0 117,6 1 1,-1 0 0,-1-1 0,-2 1 0,0 0 0,-1 0 0,-1 0-203,12-1 0,0 1 0,-2-1 1,-4 0-1,-8 1 208,2 1 0,-7 0 1059,14 0-1164,-13-1 1,-13 1-176,-46 2 145,-8-3 0,-13-1 0,-7-1 90,13 0 0,-6-2 1,-3 1-1,-5-1 1,-1-1-1,-2 1 1,0-1-1,1 1 1,3 0 37,5 1 0,2-1 1,-1 1-1,1-1 1,-1 1-1,0-1 1,-1 1-1,-1-1 1,-1 1-1,-2-1-32,7 1 0,-3 0 0,-1 0 0,-1-1 1,-2 1-1,0-1 0,0 1 0,-1 0 0,1-1 1,1 1-1,1 0 0,1 0 0,2 0 0,2 0 1,2 0 10,-9 0 0,3 0 0,2 0 1,1 0-1,2 0 0,0 1 1,0 0-1,-1 0 175,-6 0 0,-3 0 0,1 1 0,0 0 0,3 0 0,4 1 0,6-1-168,-7 1 0,8 0 0,-1 0-34,0 1 1,0-1 0,3 0 45,-6 0 0,2 0 1007,6 0 0,6 1-1155,15-1 101,13-1 184,31-2 41,2-4 0,10-2 0,4-1 0,-3 1-112,4 0 1,-2 2-1,6-2-36,-10 1 0,4-1 0,4 0 0,-1-1 1,-2 1-1,-4 1-432,0 0 1,-4 1 0,-1 0-1,1 0 497,7-1 1,1-1-1,-2 0 1,-6 2-68,10-2 0,-24 3-170,-40 3 1,-23 2 0,-12 1 0,-2 2-33,14 1 0,-5 1 0,-5 2 0,-2 1 0,-2 0 0,-2 1 0,1 0 0,1-1 0,3-1 0,2-1 165,-3 0 0,1-2 0,2 0 0,1 0 0,0-1 0,-2 2 0,-2 1 3,-1 1 0,-9 2 1,-4 1-1,-1 0 0,3 1 1,7-2-1,11-1 0,14-3 1,19-3 837,51-6-711,-6-1 1,10-2 0,8-1-1,3-1 1,0 2-32,-15 2 0,2 0 0,2 1 0,1-1 0,1 1 1,0-1-1,1 1 0,1 0 0,-1-1-33,0 0 0,1 0 1,1 0-1,0 0 0,1 0 1,0 0-1,-1 0 1,0 0-1,0 1 0,-1 0-24,1 0 1,1 0-1,-1 1 1,0-1-1,0 1 1,-1 0 0,-1 1-1,-2-1 1,-1 1-37,1 0 0,-1 1 0,-2 0 0,-1-1 0,0 2 1,0-1-1,1-1 80,2 1 0,1 0 1,-1 0-1,1 0 1,-1 0-1,-1 0 1,-1 0-311,5 1 1,-2-1 0,-1 1 0,2 0 0,5 0 271,-11 0 0,3 0 1,2 1-1,3-1 1,0 1-1,1 0 1,-1-1-1,-2 1 1,-1 0-1,-4 0-21,10 1 0,-5-1 0,-2 1 0,0 0 0,4 0 0,4 1 4,-13-1 0,2 1 1,3-1-1,1 1 1,2 1-1,0-1 0,2 1 1,-1-1-1,0 1 1,-1 0-1,-1 0 1,-1 0-1,-3-1-13,7 2 1,-1 0 0,-2 0 0,0 0 0,-2 0 0,1 1 0,0-1 0,0 1 0,2-1 1,-3 0 0,2 1 1,0-1-1,1 1 1,-1-1-1,0 1 0,0 0 1,-2-1-1,-1 1 1,-2-1 28,5 2 1,0-1 0,-1 1 0,-2 0 0,-3-1 0,-2 0 0,-4-1-38,10 2 0,-7 0 0,0-2 470,5 1 0,0 0 1,-9-2-516,-5-1-90,16 3 135,-44-5 1422,-1-2-1455,5 3 33,18 7 33,4 3-1023,6 2 0,3 1 992,-13-5 1,1 1-12,15 6 1,-1 2 11,-12-6 0,-2 0-765,20 8 767,-18-6-38,-17-13-90,-7-1 1561,-2-2-1707,0 4 236,0 9 78,4 15-31,-1 3 0,0 2-12,-1-6 1,1 1 0,0 8 0,-1 2-739,-2 1 0,0-2 738,0-7 1,0 2-321,-2 8 1,0 6-1,-1 0 320,0-2 0,-1 1 0,-2 2-1,0-1 1,-1 2-1,-1 2 1,0-1-1,0-2 0,1 0 1,0-1-1,-1-2 339,-1 2 0,0-1 0,1-3-337,-1 7 0,1-4 16,4-8 1,0-3-6,0-4 0,0-1 828,1-1 1,0-3-776,-2 4 2437,4-28-1927,0-1-381,0-34-1286,1 9 1,1-2 1114,2-20 0,1-5 733,-2 18 0,0-1 0,1-2-747,1-3 0,1-2 1,0-2-587,0 5 1,0-1 0,0-1 0,0 3 572,-1 1 0,0 1 1,0-1-29,1-13 0,1-1 0,-2 4-71,-2 5 1,-1 1 55,-3 6 0,-1-1 0,0-2-4,-3-10 1,0-1 0,-1-2 27,2 12 0,0-2 0,0 1 0,0 1 19,-3-9 0,1 0 0,1 1-515,1-2 0,0 1 0,1 3 503,2 0 0,0 3 11,-1-1 1,0 3-18,3 10 1,0 4-71,0 0 40,0 22 777,0 4-850,1 27 124,1 6 1,1 10 0,0 1 10,0-5 1,-1 1 0,1 2 0,-1 2 382,0-3 1,1 2 0,-1 3 0,0-1 0,1 0 0,-1-4-384,0 5 1,0-3-1,0 0 1,0 3 34,-1 0 0,0 2 0,0 2 0,-1-2 0,-1-1-17,-4 0 1,-1-2 0,-1 1 0,-1 4-281,4-11 0,-1 3 0,0 3 0,1 1 0,-1 0 0,-1 0 1,1-3-1,-2-2 270,-1 8 0,-2-2 0,0-2 0,0 0 1,1 0-36,0 4 0,1 2 0,0-1 0,1-5 0,0-8 15,-1 0 0,1-11 2279,5-15-2229,2-8 1278,0-2-1328,0-9 5,10-18 63,1-1 58,3-3-126,-3 13 5,-6 10-5,2-3-11,12-21-764,-5-2 0,1-8 1,-1-3 750,-2 7 0,-1-1 0,-1-3 0,0-4-28,-2 4 0,0-3 0,0-3 0,-1-2 0,0 1 0,0 1 0,-1 3-28,0-6 1,0 3-1,-1 0 1,-1 1-1,0-3-3,-1 4 0,0-2 0,-1 0 0,0 0 0,0 3 0,-1 4-24,1-11 1,-1 5-1,-1 4-72,1-3 0,-1 5-174,-2 9 0,-3 5 1891,-10 2-1925,-8 0 231,-10 3 111,-10 3-1007,18 9 0,0 1 1047,-22-5 2,18 6 0,0 1 3,3 0 0,-1 1-17,-10-2 1,-4 1-754,-4-1 0,-4 0 770,12 2 0,-1 1 0,-3-1 0,0 0 0,-2 0 0,-2 0 0,-3 0-6,9 2 1,-3 0-1,0 0 1,-2 0-1,1 0 1,-1 0 5,-1 0 0,-1-1 0,1 1 0,-1 0 0,-1-1 0,-1 1-15,3 1 1,-2-1-1,0 0 1,-1 1 0,1-1-1,1 1 1,2-1-4,0 0 0,0 0 0,2-1 1,1 1-1,0 0 0,1 0 10,-3-1 0,0 0 1,2 1-1,0-1 0,1 0-18,-4-1 1,2 0 0,0-1 0,-5 1-19,6 0 1,-3-1 0,-2 1 0,-1-1 0,0 0 0,2 1 0,4 1 137,-1-1 0,4 1 0,1 0 1,-2 0-1,-5 0-99,2 0 1,-4 0 0,-3 0 0,-1 0 0,-1 0 0,0 0-1,2 1 1,3 1-3,-5 0 1,3 0-1,0 2 1,1-1-1,-2 1 1,-1 0 5,5 0 0,-1 0 1,-1 0-1,-1 0 0,0 0 1,0 0-1,-1 0 0,1 0-1,2 0 1,0 0 0,0 0 0,-1 0 0,1 0 0,-1 0 0,1 0-1,0 0 1,1 0 0,-2 0 0,1 1 1,-1-1-1,1 0 0,1 0 1,-1 1-1,2-1 1,0 1-5,-2 0 0,0-1 0,1 1 0,0 0 1,1 1-1,2-1 0,1 0-3,-5 1 1,2 0 0,1 0-1,2 1 1,1-1-10,-1 1 0,3 0 0,0 1 1,-2-1-11,-7 3 0,-2 0 1,1 0-1,8-1 24,2 0 1,3 0 3,-6 0 1,-2 1 0,11-2 379,14-1 779,10-2-1160,5 0 2249,3-1-2305,29-19 61,11-10-55,-2 1-1177,-26-2 633,-36 25 400,0 0 1,-3 1-132,-17 0 0,-3 2 155,10 1 0,-1 0 1,-1 0 122,-9 0 0,-2 0 1,2 0 44,10 1 0,1 0 0,2 0 69,-15 0 0,7 0 617,16 0 0,4 0-315,36-1-1419,20-9 0,11-2 1225,-12 4 1,3 1-1,8 0-229,-6 1 0,5 0 0,6-1 1,2 0-1,3 1 0,-1-1 0,-1 2 1,-3 0 93,1 0 0,-1 2 0,-1 0 0,0 0 0,1 0 0,0 1 0,2-1-64,-2 0 0,2-1 1,0 1-1,1-1 0,0 1 1,-1 0-1,0 1 1,-2 0 76,4 2 1,-1-1-1,1 2 1,-2-1 0,-1 1-1,-3 0 1,-4 0 2,3 0 0,-5 0 0,0 0 0,7 1-23,-8-1 0,5 2 0,3-1 0,3 1 0,0 0 0,0 0 0,-1 0 0,-3 0 0,-5 0-20,8-1 1,-6 1-1,-1-1 1,1 1 0,2 0-14,-2-1 0,3 2 0,1-1 0,0 1 0,-1-1 0,-4 0 0,-5-1 455,8 1 0,-7-1 0,2 0-453,0 0 1,3 1 0,-1-1 0,-2 1 674,-4 0 1,-2-1 0,6 1-677,0 1 1,6-1 0,3 2 0,2-1 0,-3 0 0,-5 1-4,0-1 1,-3 1 0,-2 0-1,2-1-233,7 2 1,2-1-1,0 0 1,-2 2 232,-5-1 1,-1 1 0,-1 1-1,-2-1 19,3 0 0,-2 0 0,2 0-8,-4-1 1,1 1 0,1-1 0,-2 0-596,7 0 0,-1 0 0,-2-1 519,9 2 0,-3 0-557,-9-1 0,-3 0 568,13 6-268,-3-1 192,-8-3 0,9 2 0,1-1 1,-5 0 444,1 1 1,2-1-322,-5-1 0,7 1 0,3 1 1,-1-2-1,-4-1 353,-5-1 1,-3-2 0,-1-1 0,2 1-349,10 0 0,3 1 1,-1-1-1,-2 0 525,-8-1 1,-2 0 0,0 0 0,-1-1-523,14 2 0,0-1 0,-3 0 1562,2 0 0,-2 1-1560,-14-2 0,-1 0 0,1 1 7,2 0 0,1 0 1,-4 0-1294,-1-1 1,-2 1 1160,18 5-330,-33-7-632,-21 4 1170,-20-5 1,-20-5-1,-8-4 1,0 0-346,16 1 1,-2-1 0,-1-2 0,-2 0 0,0-1 0,-1 1 0,0 0 258,-3 1 0,-1 0 0,-1 0 0,0 0 1,0 0-1,1 0 0,1-1-193,1-1 0,0 0 1,0 0-1,0-1 1,3 1-1,3 1 1,3 1 139,-11-3 0,5 2 0,7 2-154,-11 4 530,68 11 0,16 2 52,-5 0 1,6 1-322,0 0 1,8 2 0,4 1 0,2-1 0,-2 0-26,-6-3 0,1-1 0,1 1 0,-1-1 0,1 0 0,-2 1 96,-2 0 0,-1 0 0,0 0 0,0 0 0,0 0 1,0-1-114,1-1 0,1 0 0,1-1 0,-2 0 1,-1-1-1,-3 0 28,3-1 0,-2 0 0,-3-1 1,-1 0 25,2 0 0,-1 0 1,-2 0 54,20 0 0,-8 0-80,-18-2-80,-22 0-94,-6-1 207,-5-1 22,4 0 678,-4 1-790,5 1-95,10 0 50,5 0-100,34 0-326,-11 7 1021,-14 12 1,-3 5-534,-3 16 0,-14-6 0,-2 7 50,0-3 0,-1 5 1,0 3-1,0 0 31,-1-1 1,1 0-1,-1 2 1,1 1-409,-1 0 0,0 2 0,-1 1 1,1-1-1,-1-3 350,-1-1 1,1-2 0,-1-2 0,-1-3 0,0 0 1,-1-3-1,-1-2 1058,-2 0 0,1-2-1026,1-2 0,-1 2 80,1 0 0,-1 4 1,0 0-5,-2 4 1,0 1-1,-2 3-364,0-6 1,-1 2-1,-1 2 1,0-1-1,1-3-861,-2 7 1,0-3 0,0-3 545,-1-3 1,-2-2 0,4-9 0,2-11 0,11-32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4:22.735"/>
    </inkml:context>
    <inkml:brush xml:id="br0">
      <inkml:brushProperty name="width" value="0.09071" units="cm"/>
      <inkml:brushProperty name="height" value="0.09071" units="cm"/>
      <inkml:brushProperty name="color" value="#FF0000"/>
    </inkml:brush>
  </inkml:definitions>
  <inkml:trace contextRef="#ctx0" brushRef="#br0">21093 8179 23153,'40'-11'403,"0"0"0,-10 3 1,3 2-218,5 3 0,7 1 0,4 0 0,0 1-842,-4 1 1,1 0-1,1 0 1,0 0 0,0 0 323,0 0 0,-1 1 0,1-1 0,1 0 0,1 0 250,-5 0 0,0 1 0,2-1 0,0 0 0,1 0 0,0 0 1,1-1 192,-4 1 0,1-2 0,0 1 1,1-1-1,0 0 0,1 1 1,0-1-1,1 1-127,-4 0 1,0 0-1,2 1 1,0 0 0,0-1-1,0 1 1,1 0 0,-1-1-1,1 1 1,-1-1 26,-1 0 1,0 0 0,0 0 0,0-1 0,0 1-1,0 0 1,0-1 0,0 1 0,0 0 0,1 1-102,1 0 1,2-1 0,-1 2 0,1-1 0,0 0 0,0 1 0,-1-1 0,-1 1 0,0-1-1,-3 1 118,9-1 0,-2 1 0,-2-1 0,0 1 0,-1 0 0,1-1 0,1 1-23,-3-1 1,1 1 0,0 0-1,0-1 1,0 1 0,0-1 0,-1 1-1,-2-1 10,1 1 0,-1-1 0,-1 0 1,-1 0-1,1 0 0,0 0 1,0 0-2,5 0 0,0 0 1,0 0-1,1 0 1,-1 0-1,-1 0 0,-1 0-14,1 0 0,-2 0 0,-1 0 0,0 0 0,0 0 0,1 0 169,1 0 0,0 0 0,1 0 0,-1 0 1,-1 0-1,-3 0-168,10 0 0,-3 0 1,-3 0-1,-1 0 508,-1 0 1,-3 1 0,1-1-502,-6 0 0,1 1 1,0-1-1,0 0-4,1 1 0,-1-1 1,3 0-1,1 0 7,-2 1 0,1-1 0,3 0 1,0 0-1,0 0 0,-1 0-6,4 0 1,0 0 0,0 0-1,-1 0 1,0-1-9,-3 1 1,1 0 0,-1 0 0,-1 0 0,-3-1-425,12 1 1,-5-1 0,-2 0 423,3 1 1,-4-1-1,-15 1 0,3-1-7,3 1 0,7 0 1,2 1-1,-2-1 32,4 1 1,-2 0-1,2 0 7,-6 0 1,2-1-1,-2 0 1,-4 1 808,9 0 1,-13 0-811,-20-1 1915,-10 0-3735,-1 0 1224,-27-17 1,20 12 0,-20-13 0</inkml:trace>
  <inkml:trace contextRef="#ctx0" brushRef="#br0" timeOffset="2394">14204 10385 19871,'-34'6'42,"0"0"0,0 0 0,-4 4 0,-2 1 0,-1 3 0,3 0-7,-2 3 1,4 1-1,-5 2-33,6-3 0,-2 1 1,-2 0-1,-1 2 0,-2 1-471,3-2 1,-2 1 0,-1 2 0,-1-1 0,0 1 0,-1 0 0,0 0 177,4-2 1,-1 0 0,-1 0 0,1 0 0,-1 0 0,0 0 0,0 1 0,0-1 141,1 0 0,-1 1 0,0 0 1,0 0-1,0 0 0,1-1 1,1 0-1,2-1 80,-5 1 1,0 1 0,1-1 0,3-1 0,2-2 0,6-2 755,-21 12 1,22-17-1142,44-48-543,3 16 1,5-3 913,0-2 0,5-6 1,0-1-1,-1 2 30,1-5 1,-1 1 0,-2-1 25,-4 3 1,1-1-1,-3-1 1,-5 0-29,-5-8 1,-6 0 0,-3 4 51,-3-1 1,-7 4-178,-12 1 0,-4 8 96,-1 17-6,-7 3 214,11 24 0,-6 13 1,-2 8-1,0 2 1,4-4 226,4-4 0,2-1 1,0 2-1,-2 2-311,0-3 1,-2 2 0,-2 2 0,0 0 0,-1 1 0,2-1 0,2-2 213,-4 7 0,2-1 0,1 0 1,1-3-1,2-3-96,-2 1 1,3-4 0,-1 0 65,-4 2 0,0 0 1,8-9 402,8-8 2009,11-13-1684,10-1-392,34-1-541,-3-1 1,10 3-676,-12 2 1,5 2-1,3 1 1,0 1 0,-4-1 357,0 1 0,-1-1 0,-2 1 0,1 0 0,5 1 0,1 1 0,-2-1 0,-9 1 1,-9 1-1,-1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4:35.585"/>
    </inkml:context>
    <inkml:brush xml:id="br0">
      <inkml:brushProperty name="width" value="0.09071" units="cm"/>
      <inkml:brushProperty name="height" value="0.09071" units="cm"/>
      <inkml:brushProperty name="color" value="#FF0000"/>
    </inkml:brush>
  </inkml:definitions>
  <inkml:trace contextRef="#ctx0" brushRef="#br0">17776 6122 25590,'30'0'537,"6"0"1,3 0-454,-5 0 0,1 0-79,2 1 1,4 1 0,-4 0-4,-4 0 1,-1 0 16,12 6 1,-3 0 20,-4 0-15,-2 0 0,4 0 8,0-3 1,1-2 5,4 2 1,3-1-40,-10-2 0,2-1 0,-1 0-2,-4 0 0,-1 0 0,0-1 2,5 0 0,1 0 0,8 0 0,-2 0 0,-3 0-820,-9 0 1,9 0 0,2 0 0,-3 0 767,1 1 1,-1 1 0,3 0-381,-6-1 1,3 0 0,2 1 0,-1-1-1,-1 0 443,3 1 0,-2-1 1,0 1-1,0-1-393,0-1 0,2 0 0,-3 0 0,-3 0 382,11 0 0,-3-1 0,2-2 0,-6 0 6,-3 1 752,-14 1 1,1 0-759,10-1 0,6-1 5,0 1 1,4 0-1,0-1 297,-5 2 1,-1-1-1,0 1-302,-1-1 0,-1 0 0,-2 1 1360,-1 0 0,-2 1-1380,5 0 1,-3-1 25,-4 1-4,6-1 1,4-1-14,-9 1 0,-3 0 16,2-1-5,-2 1 0,-5 0 2012,-18 1-2018,-4 0 17,0 0-11,-1 0-11,7-1 11,0 1 0,3-1 34,-6 1-34,-2 0-79,-3 0-72,6 0 145,0 0-72,6 0 28,-1 0-74,7 0-1515,6 0 1,3 0 1524,0 0 1,2 0-327,1 0 0,1 0 459,11 0 1,-4 0-416,-4 0 390,-5 0 1,1 0-12,2 0 11,2 2 1,2 1 5,0-1 0,-1 0 0,-1 1 0,-1 1-34,-5-2 1,-5-1 45,-10 0 379,7-1-374,15 2-17,-4-2-753,16 2 0,4 0 755,-17-1 1,-1-1-3,8 1 0,0 0-3,-5 0 1,-4-1-4,7 1 6,6-1 706,-12 2-706,-16-2-6,1 2-5,9-1-466,10 1 471,4 0 2269,-4 0-2257,-16-1-12,-9 0 6,-1 0 11,6-1 34,7 2-28,0-2-12,-9 1 29,-6-1 3242,-8 0-4151,-1 0 875,-9-20 0,6 15 0,-5-16 0</inkml:trace>
  <inkml:trace contextRef="#ctx0" brushRef="#br0" timeOffset="2132">21782 4207 17104,'7'-32'-348,"-1"78"572,-4-7 0,0 8-1044,1-3 1,1 5 0,0 4 0,2-2 427,-1-9 1,2 1-1,0-1 1,0 1 0,0 0 180,1 3 0,0 3 0,-1-1 0,0-2 0,0-6 358,1 0 1,-1-3-1,-8-12 622,-19-12-775,5-43 1,-1-15 2,-2 4 1,1 5-715,6 15 303,7 64 490,13-5 1,6 6-1,1-4 884,3-3 1,3-2-896,-1 3 1,3 1 0,2-16 1104,4-29 1,4-13-1198,0 1 1,2-4 0,-2 2-81,1-1 1,0 1-512,-3 2 0,0-1 0,-12 0 51,-23-21 0,-1 25 0,-24-8 0</inkml:trace>
  <inkml:trace contextRef="#ctx0" brushRef="#br0" timeOffset="8925">11773 8560 26519,'45'-4'190,"-1"-1"1,-1 1-1,0 1-142,4-1 0,2 1-1141,-6 1 1,2 0 0,-2 1 448,-4-1 1,-2 1 0,3-1 669,-1 1 1,3 0 0,1 0-1,0 0-283,6 0 0,0 1 1,2 0-1,-2 1 259,-1 1 1,0 1 0,0 0 0,3 0-64,-8 0 0,2 0 0,1 0 0,0 0 0,0 0 0,-3 0 54,2 1 0,-1 0 0,-1 1 1,0-1-1,2 0-195,4 0 0,2 0 1,1 0-1,-3 0 0,-2-1 203,-4 0 1,-3 0-1,0-1 1,-1 1 274,13 0 1,-1 0 0,-5-1-277,-3 1 0,-4 0 712,-2 0 1,-3 0-713,4 1 0,-2 0 0,-12-1 6,12 0-12,10 0 2144,1 1-2138,-5-1 418,-19-1-418,-13-1-2274,13 1 2268,6 1 2275,-4 0-2247,-7-1 0,-16-1-251,-2-1-3048,-13-1 0,1-2 2457,-13-3 1,14 2 0,1 0 0</inkml:trace>
  <inkml:trace contextRef="#ctx0" brushRef="#br0" timeOffset="10249">12756 6671 15429,'-1'-30'1209,"0"-1"1,0-13-4487,16 89 2710,-5-10 1,2 7-1,0 6 556,-3-9 1,1 4-1,0 2 1,1 3 0,-1-1-1,1-2 107,-1-2 0,0-1 0,0 1 0,0-1 1,0 1-1,0 0-70,0 3 0,0 3 1,0 0-1,0-1 0,-2-4 1,0-4-26,2 4 1,-3-5 0,0-4 127,1 2 0,-3-11 431,-5-19 1382,-10-14-2059,-14-20 52,-1-2 1,-3-5-4,7 7 1,-1 0 0,-1-1 42,-2-4 1,-1 0 0,2 3-818,0-7 1,4 16 483,2 48 93,28-3 0,13 5 0,-4 1 455,-4 12 1,0-2 725,16 6 0,2-20-552,-10-50 0,-2-14-560,5-1 0,1-2 168,-8 6 0,0-1 0,0 1-204,-1 1 0,0 1 1,-5 5 231,-6-1 0,4 5 0,-19 25 0</inkml:trace>
  <inkml:trace contextRef="#ctx0" brushRef="#br0" timeOffset="21649">12136 11729 12539,'-8'-43'1092,"-1"0"0,2 5 0,2 3 2184,3-3-1337,20 36-2428,6 19 1,10 16 0,4 9-1,0 1 1,-5-7 549,-1-3 1,-4-2 0,5 5 90,-7-7 0,5 5 1,1 3-1,1 0 1,0-1-1,-3-2 0,-4-6-102,3 4 1,-4-5 0,4 2-16,-1 0 0,5 1 0,0 2 0,1-1 1,-2-1 7,0-1 0,-2-2 1,0 0-1,4 3-385,-3-3 1,2 3-1,2 1 1,0 0-1,-1 0 1,-2-3 357,4 4 1,-1-1 0,-1-1 0,-2-1 709,4 4 1,-1-2 0,-2 0-725,-5-5 0,-1 0 0,-3-3-2,11 9-3,-11-9 0,0 0 85,-1-1 1,-1 1-83,0-2 0,-1 2-3,1 1 0,-2-1 104,1-1-2034,0 1 2185,-13-17-392,-17-22 56,-3 3-51,-14-17 23,4 12 0,-6-3 8,-3 1 1,-6-2-1,-2-1 1,5 2 1106,-8-6 1,0 0-1013,6 6 1,-5-3 0,2 2-1,9 5 2905,-1-1-3148,6 3-151,18 21 369,16 25 37,0-3 0,3 1-1,-1 0 1,3 1 17,8 12 0,3-1 22,-4-10 0,2 0-960,2-2 1,2 0 0,-1-2 1090,0 0 1,3-8-656,5-12 0,5-7 1,-3-9 557,-10-12 1,-5-9-1,2 0-241,2 4 1,1 1 0,-3-3 175,-5-3 0,-3-3 1,-3-1-716,-4-4 0,-4-2 1,-1 4-936,0 4 1,0 1 1677,0-5 1,0-2-1,-1 8 1,-2 7 0,0 16-1</inkml:trace>
  <inkml:trace contextRef="#ctx0" brushRef="#br0" timeOffset="33134">5840 6814 19714,'-10'-25'842,"1"1"1,-16-19-4120,-5 33 2192,-10 5 0,-5 2 568,1 1 1,-2 1 548,9 2 0,-3 0 0,1 3 310,1 1 0,1 2 0,1 3-348,1 3 1,1 2 0,0 2-504,-7 5 1,-1 3 0,1 1 510,5 0 0,2 2 0,0 2 13,6-3 0,0 1 1,1 2-1,2-2-2,-2 5 0,3-1 1,0 2 12,-2 6 0,0 2 0,3-3-7,-1 5 1,2-3 9,3-4 0,3-2-23,-2 8 27,1 1-30,8-16 0,0 1 0,2-1 0,1 2 64,0 15 1,3 2-10,3-14 1,3 0-23,-1 12 1,1 0 721,-1-18 1,1 1-728,3 13 0,1-3 13,0-2-19,1-2 1,2-1 13,3 4 2263,1 1-2299,-5-13 0,0-1 3273,1 5-3218,-1-6 0,1 2 14,2-3 1,2 0-1696,0-1 0,2 0 1701,5 2 1,3-1-1130,1-6 1,2-3 1089,13 2 1,2-1-325,1-2 1,-1-1 290,-4-2 0,-1-1-6,-7-1 0,-4-2 5,3 1 988,-5-2 1,3 1-994,12-1 0,2 1 0,4 0 0,0 1-8,4-2-1,-3 0 442,-17-2 1,-3 0-434,12 0 11,-13-2 62,5-7-73,15-8-2470,-1-2 2397,-15 5 0,-1 1 2336,6 0-2263,-4 2 84,-22 6 67,-6 2-1265,-2 0 1125,-3 1-11,2 0-6,-3 0 3282,3 0-3042,-4 0-32,-16 0-931,-22 0 729,1 0-17,4-1 0,-3-1 14,5-1 1,-4-1-684,3 0 1,-3-2 0,-2-1 0,4 1 685,4 0 0,3 0 0,-2 0 0,-12-3 0,0-2 0,6 0 0,14 1 0,3-1-17,-4-5 0,-1-4-1101,-3-11 1,2-5 1125,-1 1 1,2-2-446,6 3 1,1-3-1,2 1 417,-1-9 1,3 2 640,2 8 0,2 1-638,3-3 0,2 2 17,2 9 0,0-2 0,-1-4 0,-1-3 0,1 1-6,-3-9 1,1-1-23,2 7 0,0-2 0,2 3 1142,-1-3 1,2 2-1118,1 9 0,1 0-3,1-2 1,0 1-34,1-7 2,1 10 1,2-4-763,7-8 0,5-4 0,1 0 784,0 4 0,2 2 0,-1-2 769,1-3 0,-1 0 1,1 3-758,5-4 0,-2 10-3,-7 14-72,13-6 0,7-1-1076,-1 2 0,1 1 1116,-7 4 1,2-1 0,0 2 993,13-3 1,-2 4-963,4 1 9,-19 7 0,0 1 0,-1 0 0,1 0-1083,1-2 0,0 0 1130,16-4 1,-11-2-102,-27 13 197,-2-2-235,-2 4-298,1 0-212,9-1 106,25 1 403,-10 0 1,2-1 1104,8 1 0,1 0-1071,-1 0 0,1 0-1105,6 2 1,-1 0 1210,-13-1 1,-2-1-21,1 2 1,-5 0 87,-6-1 151,-17-1 162,0 0-246,-4 2-129,1-2 2226,-12 2-2282,2-2 3,-9 0-9,7 0-39,-11 4 1,-5 1 52,1 0 1,-1 1-1141,-15 2 1,-3 1 1108,5-1 1,0 2-762,-3 1 1,3 1 777,11-3 0,2 1-154,-4 2 0,3-1 116,-5 4 699,14-6 0,-1 2-755,-19 9 32,5-1-44,-2 9 106,18-8 1,-3 4-6,-2 6 0,-4 3 0,2 0 12,6-7 1,1-1 0,0 1 153,-6 7 0,0 2 0,3-3-172,5-4 0,2-2 14,0 2 1,-1-1-4,-1 1 0,0-2 1140,5-5 1,0 0-1163,-2 1 0,0 1-73,3 0 0,1 2 50,-1 7 1,1 4-1081,-1 10 0,2 3 1149,4-13 1,2 1 0,0-2-19,-1 5 0,1 2 107,3-2 1,0 6 0,1-1 0,0-7-106,1-8 1,1 1-6,-1 6 0,1 9 1,-1-2-1,2-8 37,4 7 1153,-3-10 1,3-1-1079,5-9 0,3 0 14,11 15 0,5 3-49,-9-14 1,2-1 0,2 1-747,9 6 0,4 1 0,1-3 713,4-2 0,1-4 0,-1-2-247,2 1 0,-1-4 206,5 1 0,-6-3 5,-11-7 63,-1-1 764,10-6 1,10-1 0,-6-2-833,-12-1 0,0 0-114,14 0 0,6 0 0,-13-1-793,-13-5-1437,-9-12 2344,-12-16 0,-1 12 0,0-6 0</inkml:trace>
  <inkml:trace contextRef="#ctx0" brushRef="#br0" timeOffset="35196">15699 6569 18924,'-33'29'111,"0"-1"1,-1 1-1,1 0 1,0-1 0,2 0-1,-3 3 1,-2 2 0,-2 1-1,-1 2 1,0-1 0,1 0-1,1-1 1,1-1 0,4-4-659,-5 4 1,3-3 0,1-1 0,1-1 0,-3 2 0,-2 3 314,6-5 0,-3 2 0,-2 2 0,-1 2 0,-1 0 0,0 0 0,1-1 0,1-1 0,2-3 0,3-2 0,4-4-337,-9 8 0,5-4 0,2-5 1,-1-9-1071,-25-9 1,13-21 639,33-20 1,13-15 1232,-1 11 0,2-8 0,2-3 0,0 1 0,0 6-87,0-5 1,0 4 0,0 3-227,-1 0 1,-1 3-1,-4 21 590,-11 39 1,-6 26 0,1 0-225,4-8 1,1 2 0,-1 1-95,-1 2 0,0 4 0,-1-3 1,4-6 10,0-4 0,5-7 1567,13-1-1278,15-21-1055,9-13 0,10-8 0,-2 2-200,-2 4 0,2-1 84,3-5 1,4-2-1,-5 3 678,-9 6 0,-4 2 0,1-2 0,-7 7 0</inkml:trace>
  <inkml:trace contextRef="#ctx0" brushRef="#br0" timeOffset="80263">9104 6178 23567,'26'0'41,"0"1"1,7-2-1,8 0 1,2 0 0,-5 0-1681,11-1 1,2 0 1238,-8 1 1,6 0-1,4-1 1,0 1 0,-2-1 182,-7 2 0,0-1 1,-1 0-1,0 1 1,1 0 217,4 0 0,-1 1 0,1 0 0,1-1 0,0 1-73,-1 0 1,3 0 0,0 0-1,-1 0 1,-1 1 0,-5-1 80,2 1 1,-5 0 0,0 0 0,1 0-210,0 0 1,3-1-1,0 1 1,-3-1-1,-5 0 225,10 0 1,-3-1-26,6 0 0,-4 0 0,-17 0 0,-4 0 0,13 0 5,-6 0 35,2-2-35,-20 1 1010,5-1-1021,-13 1-5,1 1 11,0-1 1511,8 1-1500,18-4-11,2 1-3,-10 0 1,0 1 1603,12 0-1601,4 0-763,8 0 1,1-1 759,-24 1 0,0 1 3,23-3 0,-5 1 0,-23 2-4,-9 0-316,-7 1 320,-17 0 565,6 0-565,-23 1 0,-2-1 0,16 0 0,-30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22:37.638"/>
    </inkml:context>
    <inkml:brush xml:id="br0">
      <inkml:brushProperty name="width" value="0.09071" units="cm"/>
      <inkml:brushProperty name="height" value="0.09071" units="cm"/>
      <inkml:brushProperty name="color" value="#FF0000"/>
    </inkml:brush>
  </inkml:definitions>
  <inkml:trace contextRef="#ctx0" brushRef="#br0">2484 8885 17339,'-23'-29'630,"-4"19"0,-3 9-3907,-7 20 3016,11-2 1,-8 6 0,-4 5-1,1 1 1,3 2 220,5 0 0,2 2 1,1 2-1,0 1 1,-1 1 71,0-1 1,-1 0 0,-1 2-1,1 0 1,2 2 0,4 0-88,3 2 0,1 2 1,3 1-1,2-1 1,3-2-1,2-3-397,1 11 1,6-4-1,7-1-368,5-5 1,5 1 0,3-3 0,0-7 272,5-7 1,2-5 0,8 2 0,-3-6 0,-10-11 0</inkml:trace>
  <inkml:trace contextRef="#ctx0" brushRef="#br0" timeOffset="7689">2012 12028 16191,'6'-37'3276,"-1"6"-1472,-5 28-2073,0 20-824,2 12 1,1 12 0,1 2 1006,1-6 1,1 2 0,1 1-1,-1 4 22,-1-5 0,0 2 0,0 3 0,0 0 1,-1-1-1,1-1 142,1 2 0,-1 0 1,0-1-1,0 0 1,0 1-331,-1 3 0,-1 1 0,0 0 0,-1 0 0,-1 0 346,-3-3 0,-1 0 0,0 0 1,-2-1-1,1 0-255,1-2 1,-1-1 0,0 0-1,-1-1 1,0 0 182,-2 10 1,-1 0-1,0-2 1,0-2-8,-1 2 0,1-3 0,-1-2-2,2-7 0,0-3 0,0-2 494,2 4 0,0-4-488,-1-3 1,1-5 574,2-5 957,-2 1-1641,5-10-229,0-9 2419,0 0-1663,-2-3-426,-6-22-11,0-5 0,1-5-1118,0-11 1,1-3 1124,1 7 1,0-2 0,2-1-122,1 2 0,1 0 0,1 2 103,1-8 0,0 2 8,1 4 0,0 2 0,3 7 1,0 2 18,1 0 1,0 0-20,-1 3 1,-2 0-256,2-5 0,-4 2-3019,-8-14 3167,7 10 0,-1 1 1,-6 0-1,7 2 1</inkml:trace>
  <inkml:trace contextRef="#ctx0" brushRef="#br0" timeOffset="8924">1860 12090 15844,'47'-11'277,"0"0"0,-1 0 0,1 0 0,0 0 0,-1 0 0,0 2 0,-1-1 0,-1 0 0,1 1 0,0 1 0,0 0-824,-1 2 1,1 1 0,0 0 0,0 1 0,-2-1 0,-1 0 359,1-2 0,-2 0 1,0 0-1,-1 0 1,1-1-15,3 0 0,1 0 0,-1-1 0,-3 0 0,-5 0 198,12-6 1,-11 1 1001,-3 0-1772,-32 13 258,-7 1 459,-35 8 56,-4-3 0,-7 0 18,13 0 1,-1-1 0,-3 1-15,0-2 0,-2-1 0,-1 0 0,1 0-12,-7-1 1,2 1 0,2-1-25,8 0 0,2-1 1,2 1-222,-7 0 1,9 1 112,17 0 106,12 0 34,4-2 140,5 0 101,26-3-241,-4-2-5,22-1 2273,-16 0-2307,-3 4 0,0 0-124,-1 0-2497,-7 15 2719,-40 0 1,-21 2 0,-3-1-441,4 0 1,-3-1-1,-2 0 1,3 1 370,3-2 0,1 1 0,1 0 0,0-2 495,-13 2 0,1-1 1,11-3-542,12-2 100,9-1 270,9-3 331,3 0-1021,4-3-2901,19 0 3186,7 0 0,-1 0 0,-5 0 0</inkml:trace>
  <inkml:trace contextRef="#ctx0" brushRef="#br0" timeOffset="10787">2025 13914 23047,'33'-3'181,"-6"14"0,10 9 0,6 6 0,-1 2 0,-4-3 0,-9-5-271,-4-2 1,-3 1-731,13 9 1,9 9 0,-8-5 0,-22-14-572,-37-23 1,-13-8 2091,-6 0 1,4 1-702,6-1 865,10 3-870,8 4-23,-3-1-28,12 5-163,1 1 3495,4 1-3165,5 4-3388,5 5 3324,2 1 26,11 8 50,1-1-61,2 0 55,10 1-50,-7-6 101,12 0-2134,-19-5 2017,-8-4 478,-47-25 1,-16-7-530,12 9 13,7 2 0,-4-3 0,7 4-131,9 4-330,10 7 11,23 21-2840,10 8 2671,-4-4 0,-1 0 0,4 3 0,-8-9 1</inkml:trace>
  <inkml:trace contextRef="#ctx0" brushRef="#br0" timeOffset="144924">16298 6497 10522,'0'0'0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5:26.812"/>
    </inkml:context>
    <inkml:brush xml:id="br0">
      <inkml:brushProperty name="width" value="0.09071" units="cm"/>
      <inkml:brushProperty name="height" value="0.09071" units="cm"/>
      <inkml:brushProperty name="color" value="#FF0000"/>
    </inkml:brush>
  </inkml:definitions>
  <inkml:trace contextRef="#ctx0" brushRef="#br0">13195 9900 24850,'44'3'237,"1"-1"1,-1 1-1,1 0 1,-1 0-1,1-1 1,0 1-1,-3 0 1,-4 0-1,0 0 1,5-1-707,-3-1 1,6 0 0,1-1 0,3 0 0,-2 0 0,-2 0 0,-3-1-50,10-1 1,-4 0-1,-2-1 1,0 1 277,-4 0 0,-1 0 0,0 0 0,4 0 248,-4 0 1,3 1-1,1-1 1,1 0-1,0 1 1,-2 0-84,4-1 1,-1 1-1,-1 0 1,0 1-1,0-1 89,-1 0 1,0 0 0,-1 1-1,1-1 1,-1 0-210,-2 0 0,0 0 0,-1 0 0,1 0 0,-1 0 193,0 0 1,0 0 0,0 0 0,-1 0 0,0 0 2,8-1 1,0 0-1,-1 0 1,0 1 0,-2 0 1,0 0 0,0 0 0,2 0 192,-1 0 0,3-1 0,0 1 0,-2 0 0,-4 0-193,3 0 0,-5 1 0,3-1 378,1 1 0,3-2 0,-1 1 0,-8 1-377,-5 0 0,-2 0-2,2 0 1,3 0 0,0 0 0,3 0 0,0 0 0,4 0-10,-6 0 0,3 0 0,1 0 0,1 0 1,-2 0 7,4 0 0,-1 0 0,-1 0 0,-1 0-107,-3 0 0,0 0 0,-2 0 0,-3 0 107,15 0 0,-5 0 5,-10 0 1,-3 0-6,-7 0 0,2 0 2,7 0 0,4-1 0,-2 1-2,2-1 0,-1 1 669,-2-1 1,1 1-1,-2 0-669,-3-1 0,-2 1 0,4 0 0,1 0 3,-2 0 0,-1 0-3,-4 0 0,-1 0-739,3 0 0,-2 0 773,4 0-29,11 0 18,-7 0-23,6 0-2207,-13 0-1070,-27-1 2598,-20 0 0,0 0 0,-7 0 0</inkml:trace>
  <inkml:trace contextRef="#ctx0" brushRef="#br0" timeOffset="1626">18018 7421 19204,'-23'17'569,"0"-1"0,-3 6 0,-2 5 0,-4 3 0,0 2-390,1-2 0,0 1 1,-3 3-1,0 1 1,-1 1-1,-1 1-544,6-5 1,-2 1 0,0 2 0,-1 0 0,0 1 0,0 1 0,0-2 0,1 1 0,1-2 64,-1 0 1,0 0 0,1 0-1,0 0 1,1-1 0,0-1 0,1 1-1,0-1-4,-5 6 0,0 2 1,1-1-1,2-3 1,3-2-1,4-5 304,-9 15 0,13-22-1090,15-52 555,12-6 1,3-7-70,-4 5 1,0-2 0,-1 0 401,-3-6 1,-1-1-1,-2 3 238,-5-5 1,-3 4-172,0 7 1,-1 7 1026,-7 9-797,9 53 179,4-3 1,-1 4 68,-1 5 0,-1 4 1,0-1-202,1-2 0,-1-1 0,1-1 695,-7 17 1,12-13-225,26-32 0,11-12-1146,5-9 0,6-9 1,-2-1 149,-7 3 0,-1-1 0,0 2-306,9-3 0,1 1 0,-11 7-2588,-15 11 3207,3 2 0,-16 1 0,3 0 1</inkml:trace>
  <inkml:trace contextRef="#ctx0" brushRef="#br0" timeOffset="12772">13255 7951 18806,'19'17'402,"0"0"0,5 4 1,6 5-1,3 3 1,0 1-1,-2-2-1222,3 4 1,-2-1 0,1 1 0,3 1 483,-3-4 1,2 0-1,2 2 1,0-1-1,-1-2 1,-2-1 96,6 4 0,-2-1 1,-1-3-1,-2-4 246,-1-4 1,-1-4 0,-3-3-225,2-1 0,-4-3-394,-3-2 477,-28-8-723,-25-17 0,-11-7 736,1 1 1,-2 0 389,9 4 0,-1-1 0,2 2-364,-7-5 0,4 5 1494,6 5-1623,-4 1-17,-3 7 271,-1 2-125,11 4 2337,11 1-2247,12 0-40,1 1 393,9 6-113,0 0 415,34 13-224,2-14-737,-9-17 1,-1-5-497,6-11-832,-21-3 1,-10 0-1639,-18 7 2686,-10 4 0,3 16 1,2 3-1</inkml:trace>
  <inkml:trace contextRef="#ctx0" brushRef="#br0" timeOffset="14674">20574 7590 13793,'-33'31'364,"1"0"0,-1 0 0,5-5 0,-4 4 0,-2 2 0,-1 1 0,0 0 0,2-3 0,4-3-27,-1 1 0,3-4 0,0 1 0,-4 4-199,2-3 1,-3 3 0,-4 4 0,-1 1-1,-1 0 1,0 0 0,3-2 0,2-2-1,4-5-888,-3 4 0,5-5 0,0 0 0,-5 5 759,3-3 0,-4 4 0,-2 2 0,-2 1 0,0 0 1,2-1-1,2-3 0,5-3-484,-11 10 1,5-5-1,0-3-18,-7 2 0,0-3 1,16-20-418,29-39 1,16-19 906,-5 17 0,4-3 1,1-1-1,-1 0-159,0 2 1,-1-1-1,-1 1 1,-2 2 224,-2 0 1,-1 2-1,-3 4-354,-2-12 291,-16 25 1076,-8 29-975,-10 17 839,4-2 1,-2 2-765,3 1 1,2 1 13,-2 5 0,5 0 252,9-6 1,12-3-422,20-14 0,15-5 0,5-2 0,-1 0-21,-3 0 0,1-2 0,1 0 0,0-1 0,2-1 0,2-1 0,-1-1 0,-4 0 0,-3 0 0,0 0 0,-1 0 0</inkml:trace>
  <inkml:trace contextRef="#ctx0" brushRef="#br0" timeOffset="46067">23181 3194 19871,'-14'34'632,"-1"-1"1,-1 8 0,-2 2-417,4-11 1,0 2 0,-4 5-26,4-7 1,-3 4 0,-2 3 0,-1 3 0,-1 1 0,0 0 0,-1-2 0,1-2-661,-1 2 1,-2-2 0,1-1 0,-1 1 0,0-1 0,0 2 0,0 0 230,1 1 0,-1 1 0,1 1 1,0 0-1,0 1 0,-1-2 1,1-2-1,-1-1 58,-4 2 1,0 1-1,-1-3 1,1-2-1,2-2 1,4-5 36,-9 13 0,3-6-127,1 2 0,2-16-856,7-36-317,14-15 1,5-6 1232,-4 1 0,0-1 173,-1-7 1,-2 4 41,-3 1 1015,-1 5-952,-1 12 1488,-1 3-1859,-3 1-296,6 27 2868,4 8-2219,5 27 1588,0-23 0,0 2-1393,-2 16 1,-2 4-1244,-2-6 0,-1 2 0,0 0 1115,-2 5 1,-1 1-1,1-3-302,0-10 1,0-2-1,4-3 513,5 3 0,8-12-1076,21-28 1,8-12 646,0 6 0,5-2 10,-8 1 0,4-1 0,1-2 0,-2 0 38,0 0 0,0-1 0,-1 0 0,-2 1 366,3 0 0,-2 0 0,-2 1-1610,20-11 1,-20 7 1863,-33 18 0,-2 3 0,-3 2 1</inkml:trace>
  <inkml:trace contextRef="#ctx0" brushRef="#br0" timeOffset="47902">11653 8328 23108,'27'-10'336,"2"-2"0,6-2-1156,-2 1 1,5-2 0,3 0 0,-1 0 226,2-1 0,1 0 0,1 0 0,3-2 408,-4 3 1,2 0 0,3-2 0,0 1 0,0 0 0,-2-1 181,0 2 0,-1-1 0,0 0 0,0 0 1,-1 1-1,-1-1-112,3 0 0,-1 0 0,-1 0 1,0-1-1,0 0 61,-5 0 1,2-1 0,-1-1 0,0 1 0,-4 0 0,-5 3-519,14-10 0,-5 2 191,3-3 1,-12 4-326,-28 11-34,-30 8 1,-12 5 551,9-3 1,-1 2 133,-3 1 0,-4 1 0,3 1-366,-6 4 0,4 3-393,11-1 1,2 1 1765,-9 5-953,21-8 1780,16-13-2038,17-11 6,14-4 120,-4 9 1,2 1 148,-2 3 0,0 2 705,-1 2 0,-1-1-803,-2-1 1,-3-1 181,-1 0-101,2-4 6,-10 10 1808,11 6-1680,14 6-974,-13 4-799,-28 11 1,-10 5-1,-11-3 1,-5 0 1091,-3 7 1,0-2 0,5-11 0,4-4 0,7-5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6:20.298"/>
    </inkml:context>
    <inkml:brush xml:id="br0">
      <inkml:brushProperty name="width" value="0.09071" units="cm"/>
      <inkml:brushProperty name="height" value="0.09071" units="cm"/>
      <inkml:brushProperty name="color" value="#FF0000"/>
    </inkml:brush>
  </inkml:definitions>
  <inkml:trace contextRef="#ctx0" brushRef="#br0">13322 4558 23371,'19'24'86,"0"0"0,4 8 0,2 2-64,-6-6 1,1 3-1,2 4-21,1-2 0,2 5 0,3 4 0,1-1 0,-2-1 0,-3-4-1,-1-1 0,-2-3 0,-1 0 0,3 2-204,3 6 1,3 3 0,0 1-1,-2-2 1,-7-4 199,-5-3 0,-4-4 1,-2 1 5,1 17 1,-2-1-93,1-1 1,-2 0-1004,-1-10 1,-1 1 0,-9-13-1386,-36-20 2180,9-25 0,-3-14 0,-1-1 555,0 1 1,0-1 0,1-2-659,5-1 0,0-7 0,2 9 0,8 23 902,6 38 1,11 16-575,15-8 0,9 3 1,2 2 286,-5 4 0,1 5 0,1-4 0,7-13-95,13-14 1,7-12 0,-4-11-1213,-5-13 1,-2-12 0,-6-1 849,1-6 1,-6-2 0,2-12 0,-15 18 0,-32 49-1</inkml:trace>
  <inkml:trace contextRef="#ctx0" brushRef="#br0" timeOffset="3748">8527 12310 25175,'-16'-24'476,"3"53"-342,11 2 1,3 7-1,0 6-681,-3-6 1,0 3 0,-1 4 0,0 2 0,0 0 0,1 1 293,0-3 1,1 2-1,0 1 1,0 0 0,-1 1-1,1 0 1,-1-1 110,0-1 0,0 1 0,-1 0 0,0-1 0,0 1 0,1 0 1,0 0 139,0 2 0,1 2 1,0 0-1,0 0 1,1-2-1,-1-2 0,1-4-293,-1 6 1,1-4-1,0-2 1,0 2 148,0 5 0,1 1 1,-1-2-1,1-5-19,-1-8 0,0-5 0,0 0 100,0 13 0,-3-1-58,-2-1 0,-3 2-6,1-6 0,-2 3 0,0 0 45,2-1 0,0 1 0,-1 0-28,0 6 0,-1 2 0,2-5 666,3-4 1,0-4-614,-1 1 1,1-3 497,1 4-943,0 8-527,2-8 459,2-2 544,2-9 45,0-3 106,0 4-89,-2-8-1159,-8 21 1495,1-15 0,0-1-331,-4 9 129,0 5 896,9-37-1030,1-1-3311,29-29 2457,-10 10 1,13-13 0,-21 20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6:48.685"/>
    </inkml:context>
    <inkml:brush xml:id="br0">
      <inkml:brushProperty name="width" value="0.09071" units="cm"/>
      <inkml:brushProperty name="height" value="0.09071" units="cm"/>
      <inkml:brushProperty name="color" value="#FF0000"/>
    </inkml:brush>
  </inkml:definitions>
  <inkml:trace contextRef="#ctx0" brushRef="#br0">17992 8773 21304,'40'10'357,"-1"0"1,-4-5 0,9 0 0,5 0 0,5 0 0,0 0 0,0-1 0,-3 0 0,-6 0-321,2-1 0,-6 0 0,-1 0 0,4-1 0,7 1-272,-14-1 1,3 0 0,2 0 0,3 0 0,2 0 0,2 1 0,0-1 0,2 0 0,1 0 0,-1 0 0,1 0 0,-1 0 0,-1-1 0,-1 0 167,-3 0 0,0 0 0,0 0 0,0-1 0,0 0 0,-1 1 0,2-1 0,-1 0 0,0 0 0,1 0 0,0 0 0,1 0 0,0-1 0,0 2 0,1-1 28,-3 0 1,1 0-1,0 0 1,0 0 0,1 0-1,0 0 1,1 0-1,-1 0 1,1 0 0,0 0-1,0 0 1,1 0 0,-1 0-1,1 0 1,-1 0-1,0 0 1,0 0 0,1 0 46,-3 0 0,1 0 0,0 0 1,0 0-1,1 0 0,-1 0 0,1 0 1,0 0-1,-1 0 0,1 0 0,-1 0 1,1 0-1,-1 0 0,0 0 0,0 0 1,-1 0-1,0 0 0,0-1 0,0 1-30,3 0 1,1-1-1,0 1 1,0-1-1,-1 1 1,1-1-1,-1 1 1,0-1-1,-1 1 1,0-1-1,-1 0 1,0 0-1,-1 0 1,0 0 0,-2 0-1,0-1 29,8 1 1,-1-1 0,-1-1-1,0 1 1,-2 0 0,0-1-1,-1 1 1,-1-1 0,-1 1-1,1-1 1,-2 0-119,3 0 0,-1 0 0,0 0 0,-1 0 1,-1 0-1,-1 0 0,-1-1 0,-2 1 0,-1-1 117,14-2 1,-3-1 0,-1 0 0,-5 0 0,-3 1 331,0-1 0,-5 0 0,-4 1-332,-1-1 0,-4 1 1578,14-3-1539,-9 3-68,-21 3-50,-10 3-2100,-1 0 2173,-24 0 0,17 0 0,-18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26:58.269"/>
    </inkml:context>
    <inkml:brush xml:id="br0">
      <inkml:brushProperty name="width" value="0.09071" units="cm"/>
      <inkml:brushProperty name="height" value="0.09071" units="cm"/>
      <inkml:brushProperty name="color" value="#FF0000"/>
    </inkml:brush>
  </inkml:definitions>
  <inkml:trace contextRef="#ctx0" brushRef="#br0">13232 6467 23679,'38'-2'431,"0"1"1,0-1-1,-1 2 1,1 0-1,7 1-796,-7 0 1,6 0 0,5 1 0,4-1 0,1 1 0,1 0 0,-2-1 0,-2 1 0,-5 0 213,4-1 0,-5 1 0,-1-1 1,0 1-1,2 0 0,6-1 77,-11 0 0,3 0 0,2 1 0,2-1 0,2 0 0,0 1 0,1-1 1,-1 0-1,0 0 0,-3-1 0,-1 0 0,-4 0 78,12-1 1,-3 0 0,-2-2 0,-2 1 0,0 0 0,-2 0 0,0 0 174,-1 1 1,-2 0-1,-1 0 1,0 0-1,0-1 1,2 0-180,1-2 0,1 0 0,2-1 0,0-1 0,-3 1 0,-3 0 0,-5 0-493,6-2 1,-6 1-1,3-1 498,5-1 1,6 0 0,-2 0 0,-5 0 5,-7 0 0,-5 0 0,0 1-11,11-2 0,-3 0 711,-6 1 0,-5 0-812,-2 3-571,-9 2 51,-17 3 2497,0 0-5153,-7-5 2457,0 0 1,-1 0 0,3 2 0</inkml:trace>
  <inkml:trace contextRef="#ctx0" brushRef="#br0" timeOffset="1909">4267 8073 23551,'31'-21'215,"0"0"1,-3 1-1,3 0 1,0-1-149,1-1 0,0 1 1,5-3 23,-4 2 1,3-1 0,1-2 0,1 1 0,-1 0-912,5-3 1,-2 1 0,2 0 0,2-3 573,-7 4 1,3-1 0,1-2 0,1 0 0,0 0 0,-2 1-1,-3 1 31,2-1 1,-2 1 0,-2 1 0,2-1 0,1-1 216,-3 1 0,2-1 1,1-1-1,0 0 1,-1 0-1,-1 1 0,-3 1-90,8-7 1,-3 2 0,-2 0 0,-2 2 87,-2 2 0,-2 1 0,-1 0 0,-3 3-513,8-9 0,-7 4 474,-5 5-79,-13 16-151,-6 5 295,-3 2-54,-10 13 1337,-11 3-1304,-3 3 79,-20-4-78,18-12 1881,-19-1-2145,23-3-2320,20-14 2060,25 1 0,12 2-72,-4 1 0,2 0 1,1 1 590,1-1 1,2 0 0,-3 2 776,8 1 1,-3 1-712,-9 0 1,-5 3-40,2 13 123,1 4 2330,-11 22-2159,-11-6 0,-2 3-154,0 2 0,0 3-493,1 0 0,0 2 1,3-4-1315,8 1 1,2-2 982,-5 0 1,3-7-1,15-14 1,-20-13 0</inkml:trace>
  <inkml:trace contextRef="#ctx0" brushRef="#br0" timeOffset="6511">26158 7233 21187,'-2'-11'3108,"4"1"-2553,19 8-320,4 0-1874,4 0 1,12 2 1386,-8 2 0,8 2 1,5 1-1,2 0 1,1 1-1,-2 0 1,-4-2 46,0 0 1,-3-1 0,-1-1 0,2 1-1,6 1 217,-5 0 0,5 0 1,4 1-1,3 0 1,0 0-1,1 0 0,-2 0 1,-3-1-1,-5 0 1,-5 0-142,9 0 1,-8-1 0,-2 0 0,3 0-692,11-1 1,4 0 0,-6 0 0,-14 3-1,-12 4 1,-26-7 0,-4 5 0</inkml:trace>
  <inkml:trace contextRef="#ctx0" brushRef="#br0" timeOffset="7957">25883 8362 23562,'35'0'299,"0"0"0,0 0 0,3 0 0,0 0 0,3 0-148,-3 0 0,2 1 1,1-1-1,-1 1-101,-2 0 1,0-1-1,1 2 1,2-1-29,3 0 1,2 0-1,2 1 1,1-1-1,-2 1-678,0 0 1,0 0-1,0 1 1,-1-1 0,-1 1 18,5-1 1,-1 1 0,0-1-1,0 0 2,-7 1 1,2-1-1,-2 1 1,-2-1 0,-8 0-1005,1 0 1,-6 0 818,17 2 1,-54-4 0,-2 0 0</inkml:trace>
  <inkml:trace contextRef="#ctx0" brushRef="#br0" timeOffset="11974">3959 9810 19148,'33'-24'555,"-1"0"1,1 0 0,6-5-1,0 1 1,0 1-386,-8 6 0,-1 1 0,2 0-990,1-1 1,1 1 0,2-3 0,4 0 610,-7 2 1,4 0-1,1-1 1,2-1 0,1-1-1,-1 0 1,0 0 128,-2 0 1,1 0-1,0 0 1,0-1 0,1 0-1,-1-1 1,0 1 0,0 0 84,0 1 1,-1-1-1,1 1 1,-1 0 0,0-1-1,1 0 1,0 0 0,-1-2-47,0 0 1,2-2 0,0 0 0,0-2 0,0 1 0,-2 1 0,-2 0 0,-2 3-1,-4 2 52,7-6 0,-5 3 1,-3 2-1,3-3-93,-1 1 0,3-3 0,-1 1 0,-3 3 1,-6 4 19,11-11-358,-16 14 370,-10 11 33,-1 1 11,-1 2 1343,8-8-1253,-5 6 511,4-4-583,-4 3-7,-3 2 29,2-2 1090,-6 5-1146,7-9-824,24-16 53,-3 6 1,1 1 682,-7 3 1,0 1-3,9-2 0,2 1-936,2 3 0,-3 1 896,6-3 529,-7 3 0,-7 3-377,-22 8 56,-19-1-61,-15-4-459,-12 3 0,-4 1 461,15-1 0,1 2 0,-13 0 1,-3 3 4,0 6 1,3 1 3,-4-1-6,5 3 0,3-1 0,18-2 1976,5 0-1786,8-4 1047,5 0-1248,24-2-53,14-2 1,13-1 0,-3-2 475,-12 0 1,-1-1-1,1 2-147,13-2 1,2 3-1,-7 7 275,-7 15 1,-12 7-519,-16-2 1,-5 2-808,4 17 1,-3-1-2493,-8 7 2457,-7-19 1,2-13 0,0-14 0</inkml:trace>
  <inkml:trace contextRef="#ctx0" brushRef="#br0" timeOffset="24282">4195 10796 13877,'29'-31'364,"0"-1"0,0 0 0,0 0 0,0 1 0,0-1 0,-2 1 0,-4 4 0,1-1 0,4-4-833,1 0 1,4-3 0,3-3 0,0-1 0,0 2 0,-2 2 0,-4 5 29,0 2 0,-4 5 1,0-1-1,4-2 293,-1 0 1,3-2 0,3-2 0,0 0 0,1 0 0,-1 2 0,-2 2 211,2 1 0,0 2 0,-2 2 0,1-1 0,1-1-78,3-2 0,1-2 1,0 0-1,-1 0 1,-1 0 50,-2 1 0,-2-1 0,0 0 0,-1 0 1,0 1-307,1-3 1,0 1 0,-1-1 0,-1 2 264,7-7 0,0 0 0,-4 5 248,-3 3 1,-1 4-250,-4 5 0,-2 3 1256,-6 5-1265,24-11 1900,-19 8-1844,13-6-4,-27 13 2840,-6 4-2829,-1 0-6,-1 1 101,11-4 1600,0 0-1740,8-4-1,3 0-111,-6 3-125,-2 0-1408,-46 7 1,-18 6 836,14 0 0,-3 2 790,-1-3 1,-4 0 0,4 1-20,-2 4 1,5-1-74,9-2 0,2 0-540,-9 3-135,23-2 0,35-14 1,25-8 0,1-1 864,-5 5 0,1 1 0,1-2 319,-4 0 0,1 0 1,1-1-1,-5 2-336,-1 1 0,-4 1 0,-6 4 144,3 8 56,-3 12-1908,-13 20 1,-2 6 1091,-2-20 1,0 0 0,-1 16 0,-5-5 0,-6-20 0</inkml:trace>
  <inkml:trace contextRef="#ctx0" brushRef="#br0" timeOffset="30130">6477 10620 25141,'-31'-9'159,"-3"0"0,-9-3 0,1 2-1252,4 3 1,0 2 0,-2-1 462,1-2 1,-2 0-1,-1 0 1,3 3 253,-6 4 0,2 3 0,4 2 356,-5 5 1,3 2-198,5 2 0,2 1 214,5 1 0,-1-1-521,0 1 0,0 0 524,4-2 0,0-1 501,-5 3 1,-1 0-516,8-3 0,-1-1 14,-4 2 0,0 0-11,-14 6 1466,7-2-1556,11-4 28,17-6 12,-7 10-40,3-1 101,0 0-78,2 4 2301,1 7-2228,1 3-29,-2 3 23,-2 15-29,8-23 1,1 2 53,-2 15 0,2 2-767,3-10 1,2 1 0,0 0 755,-1 1 1,1 0 0,0 0-2,1 0 0,1 1 0,-1-3-2,1 5 0,-2 3 21,0-5 0,-1 5 1,1 3-1,-1-1 0,1-5-12,-1-1 1,0-3-1,0 4-100,-1 1 1,1 6 0,0 2 0,0-3 0,-1-6 90,1 13 0,0-4-2,1-10 0,2 2 0,0-3 2,0 6 0,1-3 0,2 4 0,-1-4 2051,4 7-2051,-6-16 0,1 0 17,-3 13 669,0 5-686,-1 0 25,-1-13 0,0 0-22,2-11 0,1 0-1115,3 22 0,1 3 1117,0-11 1,1 3-225,-2-4 1,0 4 0,0 1 0,-1-4 218,1 9 0,-2-1 11,0-3 0,0 3 0,-2-4-585,-1-3 1,-2-1 597,1-2 0,0 2 1,0 0-23,0 10 1,0 0 2,0-7 1,0 1 0,0-5 604,0-9 0,0-2-590,0 7 0,0-1-328,0-5 0,0 1 308,0 7 0,-1 2-3,-2 10 1,-3 2-4,0-8 0,-2-1 623,1-6 0,-2-2-657,-6 13-1450,6-24 1406,-4 8 0,0 3 1494,1 0-1433,-1-1 1,2-2 2132,6-8-2144,1-3-55,2 7 354,1 1-321,1 19 50,0-19 6,0 6 56,0-22-151,0 8 95,0-6-33,0 9 33,3-2-2269,3 13 2269,2 5 682,-1-13 0,0 0-503,-1 9-840,-15-4 0,-4-1 885,3-7-81,-7-2 0,2-1-1265,12-12 1421,4 37 1,4 10 429,-3-29 0,2 1-712,0 17 0,2 7 0,1-3-6,4 3 0,1-5 172,-5-16 1,-1-1-50,4 9 1,-4-11 2234,-6-25-2957,0 0 549,2 3-95,14 10 100,-6-5 48,12 0 0,6-1-3,3-3 1,2-1-636,7 0 0,1 0 624,-4-1 0,-3 1 12,13-2-7,-22-2 34,-4 0-22,12-8-50,-2 0 16,10-7-62,-10 4 849,9-3-949,-14 7 89,1-1 45,-14 7 6,-4 1-11,-1 0 3194,0 0-3155,-3 0 731,-1 0-726,2 3-31,16 3 1,5 1-638,17 5 505,-13-4 1,-1 1 73,7-1 16,-22-2 85,-6-2-1318,-5-1 1323,-3-1-5,-1-2 201,-7 0-196,-22 1 0,-15 0 0,6 0 349,-5-1-377,3 1 0,-8 1 0,15-2-2951,19 0 2705,3 0-235,7 4 1432,5-1-939,6 5-40,14 4 51,12 0-1,3 1-5,-5-5 0,-1-1 6,1-2 27,18 3 79,-36-7-22,-1 1-40,-11-1 135,-2 1 84,-17-2-1389,-13-8 0,-5-4 1218,4 2 0,-1-1 785,-3-4 0,-2-2 0,4 1-841,3 0 0,4 0-39,-1 0 0,3 1-3,2 2-123,0 8-1171,-5 3 1294,-8-2 0,0-1 0,2 3 0,6-3 0,-1 1 0</inkml:trace>
  <inkml:trace contextRef="#ctx0" brushRef="#br0" timeOffset="33264">6606 10604 16051,'-48'-10'996,"21"5"1,1 2-4274,-18 2 2738,-1 0 1,-5 1 225,17 0 1,-1 0-1,-1 2 371,-2-1 1,-3 2 0,-1 0 0,4 0-153,0-1 0,2 0 0,0 2 97,-1 0 1,0 1 0,2 1-7,-7 0 0,5 1-2,-6 4 1482,-4 5-1471,19-6 0,-2 1 50,-6-2 0,-2-1-14,0 1 0,0-1-42,6-3 0,2-2-14,2-2 0,4-1 14,3 1 0,-18 2 39,24-2 146,-1 1-51,2-2-190,-5 0 62,7 0 1792,0 0-1798,10 0-6,1 0-22,-3 1 84,-7 5-2232,3 1 2204,-3 17 2142,9-8-1974,1 27-72,0-15 52,0-2 0,0 5-342,2 6 0,2 5 0,-1 0 343,0 0 1,0-1-1,0 1-363,1 6 0,0 1 0,0-3 208,-1-10 1,-1-1 0,0-3 735,-1-2 1,-1 3-633,-3 4 0,-2 6 0,0 2 0,-1-2-701,0-1 0,0-2 0,0 6 603,0-8 1,-1 6 0,0 3 0,0 1 0,-1 0 0,2-4-1,0-6 599,-2 9 1,0-6-1,1 6-598,2-4 0,-1 7 0,1 2 0,0 0 0,0-4 0,2-9-7,1 6 0,0-3-19,1 0 0,-1 5 0,0 0 0,1-6-1,0 3 1,1-2-407,-1-9 0,0 2 0,1-1 426,0 14 0,0-2-587,0-2 1,0 1 599,0-4 1,1 3 0,-2 0 5,-3 1 0,-1 1 0,1-1-38,1-1 1,0 0 0,0 0 11,-4 5 0,-1 1 0,0-7-13,3-12 1,0-3 761,0 11 1,1-4-765,2-4 39,0 17-39,2-9 5,-1-5 1,1 2-3,-1 2 0,2 1-754,0 8 1,2 3 750,-1-7 0,0 2 0,0 0-340,1 4 0,0 0 0,0-1 340,0-6 0,1-2 0,0-1 507,-2 12 1,1-6-508,2 0 0,-2-9 1522,-2-6-1522,1 11 2269,-2-10-2244,1 15 0,-2 4-20,-1-21 1,-1 1-6,2 3 0,0 4 0,-1-4 8,-2-1 1,1-2-1138,0 12 1,2 2 1131,0 4 0,0 0-3,2-6 0,0-2 0,-1-7 0,2-3 5,6 13-5,-5-15 2274,5 18-2274,-5-28 6,0 10 3270,-2-7-3155,0 13-3398,-1 0 3162,0 0-2108,0-7 2346,0-12-84,1-8-33,0-7 44,1 0 1,-1 0 2228,1 0-2279,0 0-28,13 0 45,9 1 0,5-2-15,19-1 1,2-2 0,-11 3 0,0-1-6,6-2 0,-5 0 9,-16 1-3,0 1 0,3 0-968,2-2 0,0 0 967,-1 1 1,0 0-3,-3-1 0,-1 1 6,9 0-1,-3 2-5,5 0 20,-6 1 0,3-1 263,2-4 0,0-1-253,-1 3 1,-1-1-28,-2-1 0,-5-1-3,-12 3-39,-9 2-2904,-3 1-334,-6-16 2457,-1 2 1,0-4 0,2 8 0</inkml:trace>
  <inkml:trace contextRef="#ctx0" brushRef="#br0" timeOffset="43535">28929 4075 20095,'-19'24'201,"1"-1"1,-2 10-1,-3 7 1,0 5 0,-1 1-91,4-8 0,0 2 0,0 2 0,-1 1 0,-3 2 0,-1 3-385,5-12 1,-2 2 0,-1 2 0,0 1 0,-2 1 0,-1 1 0,0 0 0,0 1 0,0-1 0,0-1 0,1-1 0,0-1 73,-2 2 0,1 0 1,-1-1-1,0 0 1,1 0-1,-1-1 1,1 0-1,-1 0 0,0 0 1,1 0-22,-1 0 0,1 2 0,-1 0 0,-1 1 0,1-1 0,1-1 0,-1-2 0,2-4 0,0-2 1,2-6-600,-12 12 1,-1-4 0,5-10 0,11-19-274,11-28 1,11-19 0,2-5 780,0 6 0,3-5 0,2-3 0,0-2 1,0-1 166,-2 6 1,0-3 0,0-2 0,0 0 0,0 1 0,0 2 0,-1 2 306,0 0 0,-1 1 1,0 2-1,0 1 1,-1 1 90,2-8 1,0-1 0,-2 5-1,0 11-488,-2 1 1327,-3 59 0,0 29 0,0-4-350,0-11 0,1 3-476,0-6 1,0 8 0,0 2-1,0 0 1,0-6-64,0 2 1,1-4 0,0 1-158,-1 3 1,1 0 0,2-2 82,0 4 0,12-8-949,19-23 1,14-9 0,6-5 0,-5 0 748,-2 1 1,-2-4 0,2 0 0,3-2 0,3-1 0,-1-1 0,-8 1 0,-5 1 0,0-1 0</inkml:trace>
  <inkml:trace contextRef="#ctx0" brushRef="#br0" timeOffset="44688">29593 6511 16957,'-15'-6'212,"-7"11"-50,-1 12 1,-5 9 14,2-2 0,-3 3 0,-4 4 0,-1 2 0,-1 2-572,5-6 1,0 3 0,-1 1 0,-1 1 0,-1 1 0,-1 0-1,0 0 1,-1-1 465,4-3 0,-1-1 0,-1 1 1,0 0-1,-1 1 0,0-1 0,1 0 1,0 0-1,0 0 0,1-1 121,-4 6 0,0 1 1,0 0-1,1-1 1,1 0-1,0-1 1,0-2-1,2-2-190,-3 2 0,1-3 0,0-1 0,2-1 0,0-1 0,2 0 12,-7 6 0,2-1 0,1-1 0,3-3 302,4-3 0,2-3 1,-2 2-330,-6 6 0,-3 4 1,1-4-1,7-8-1376,-2-6-1577,6-15 2497,30-23 0,15-16 1,0 1 143,-1-2 0,-1-2-174,-5 4 1,2-4 0,-2-1 0,-5 6-662,-3-2 1,-6 3 1086,-2-5 1,-6 6-1016,-19 15 1122,-2 29 1227,-2 9-740,9 1 0,2 4 1489,-12 12-1344,7 7 1,5 3 425,18 4-726,22-27 0,11 0 0,2-5-475,1-6 1,2-4 0,3-2-513,2-1 1,3-1 0,1-1 0,-3 0-473,1 1 1,-3-1 0,0 1 800,1 1 0,0 1 0,-7-1 0,15 1 0,0 0 0</inkml:trace>
  <inkml:trace contextRef="#ctx0" brushRef="#br0" timeOffset="45853">25427 14005 16992,'42'-9'409,"1"1"1,0-1-1,-1 1 1,1-1-1,-2 0 1,-3 1 0,1 1-1,6 0 59,-4 3 0,4 1 0,2 1 0,3 0 0,2 0 0,1 1 0,1 0-694,-10-1 1,1 2 0,3-1 0,0 0-1,2 1 1,0-1 0,0 1 0,0 0-1,-1-1 1,0 1 0,-2-1 236,2 1 1,-2-1 0,0 0 0,0 1 0,-1-1-1,1 0 1,0 1 0,0-1 0,1 0 0,0 0-258,1 1 0,3-1 1,0 0-1,2 0 0,-1 0 1,0 0-1,-1 0 0,-2 0 1,-2 1-1,-4-1 1,-3 1-411,11 0 1,-4 0-1,-4 0 1,-4 0 0,-3 0-1,19-1 1,-13 2-1,-16 4 1,-21-2 0</inkml:trace>
  <inkml:trace contextRef="#ctx0" brushRef="#br0" timeOffset="46832">29638 10443 10716,'-21'44'192,"0"-1"1,0 0 0,0 0-1,0 0 1,1 0 0,-1 1 0,0-1-1,0 0 1,0 0 0,0 0 0,0 0-1,-1 5 1,1-5 0,2-3 0,0 0-1,-2 3 1,-3 6-185,5-12 0,-1 3 0,-2 3 1,-1 3-1,-1 0 0,0 2 0,0 0 1,-1-1-1,1-1 0,1-3 0,1-2 1,1-3-1,2-4-105,-8 12 1,2-6-1,1-3 1,1-2 0,0 2 330,1 0 1,-1 0 0,1-1 0,1-1 0,0-4-303,-5 9 1,0-4 0,5-13-501,3-17-228,5-18 592,-1-14 1,0-9 46,3-8 0,2-7 0,-2-2 123,1 7 1,-2-3-1,1 0 1,-1 0 209,0-1 1,0-2-1,1 2 1,0 4-582,1-4 0,1 4 0,-3 14 1111,-10 20-292,21 31 1,8 24-1,6 11 1,1 2-1,-4-11-341,-4-6 0,0-4 0,2 4-144,0-1 1,2 6-1,2 3 1,-1-2-1,1-7 1,-1-12 260,11-1 31,4-17 1,1-7-597,17-21-309,-12 4 1,4-2 683,8-1 0,4-1 0,-6 2 0,-15 4 0,-1 0 0,8 2 0,0 0 0,0 0 0</inkml:trace>
  <inkml:trace contextRef="#ctx0" brushRef="#br0" timeOffset="55922">9552 11536 16768,'-37'-27'3276,"11"10"-3845,32 9 827,18 18-483,7-2 1,9 0 0,4 0 329,-3-3 0,4-1 0,1 0 0,-2 1-223,-3 0 1,-1 2 0,1-1 0,0-1 117,6-1 0,3-2 0,-3 0 0,-5 0-512,4 2 1,-5 0 569,6 0 1,-2 1 408,-14-3 1,-4 1-424,15-2-27,-8-1-11,0 0-23,6 0 17,-9 0 1550,-12 0-1544,-1 0 5,-3 1-11,-3 0 0,-5-1 0,-6 0 3276,0 1-4709,-6 0-1715,-7 1 3148,-15-2 0,11 0 0,-4 0 0</inkml:trace>
  <inkml:trace contextRef="#ctx0" brushRef="#br0" timeOffset="57972">12040 10034 13586,'-1'-47'1092,"-1"-1"0,1 15 0,0 3 2184,0-4-2110,1 28-2805,4 23 1,6 15 1158,1-1 0,5 5 0,1 5 0,2 1 0,-2-2 280,0-2 0,0 0 0,1 1 1,0-1-1,0 2 210,0-2 0,1 2 1,0 0-1,0-1 0,0-2 1,-2-4 630,5 8 0,-2-5 0,-3-8-534,3-1-623,-30-43-61,-16-11 532,4 4 0,-3-3 1,0 1 18,-6-5 1,0 1 1126,-3-2-1,3 3-1189,4 3-404,23 22 208,12 46-648,7-14 0,3 1 966,-5 4 1,3 1 120,12 3 0,1-5 115,2-9 11,-4-10 0,3-6-59,-5-8 0,0-7-501,0-11 0,0-7 0,-2-1-1359,4-13 1,-6-1 1276,-7 4 1,-6 1 0,-3-11-1,-23 55 1</inkml:trace>
  <inkml:trace contextRef="#ctx0" brushRef="#br0" timeOffset="61988">18535 11071 17776,'-39'29'655,"14"-11"0,-6 5 1,-4 2-1,-2 1 0,-1 1-1124,3-3 1,-2 1 0,-2 0 0,-1 2 0,-1-1 0,1 1 0,0 0 260,1 0 0,-1 0 1,0 0-1,1 1 1,-1-1-1,0 0 1,1-1 11,-1 0 0,-1 0 1,0 1-1,0-2 1,2-1-1,4-2 1,4-4 150,-5 6 0,5-4 1,10-15-1690,14-36 1264,23-1 0,10-6-125,-1 0 1,4-4 0,-1 0 321,-2 3 1,-2 0 0,0 2 255,-4 4 1,0 1 0,-3 3-124,-2 0 0,-5 5 921,-8 6-1296,-7 19 509,-3 9 289,-15 20 0,-3 8 131,6 0 0,-1 2-211,-3 1 1,-4 2 0,4-4 241,4-2 1,2-3-365,0-5 1,1-7 1089,5-15-499,17-17-857,15 3-154,3-1 0,2 1 1916,22 8-1989,-20 3 1,-2 3 2454,12 13-2043,2 7 0,-1 2 0,-9-8 0,-1 1 0,0 0 0</inkml:trace>
  <inkml:trace contextRef="#ctx0" brushRef="#br0" timeOffset="65088">13736 15856 18744,'20'-29'414,"1"1"1,-1 0 0,2 0-1,-1 2 1,3 2-2054,11-3 1,6 2 1309,-11 6 1,3 1 0,2-1-1,-1 0 101,2 0 1,-1 1 0,1 0 0,2-1 238,-2 1 0,2-2 0,1 0 1,-1 1-1,-2 0-90,4-1 0,-2 1 0,-1 0 0,-2 0 97,2-1 1,-1 0 0,-6 0-636,2-4 1,-11-1 84,-18-13 151,-19 20 0,-9 5 280,-7 5 0,-5 4 1,-1 2-80,-9 5 1,0 2-339,-3-1 0,7 3 1421,15 5-988,49-13 1,14-3-263,1-3 0,5-2 223,0 2 1,3-1 0,1-1 149,0-3 0,1-2 1,-6 3 1455,2 0 1,-15 9-671,-42 40-2004,1-18 1,-5 1 1191,-6 3 0,-4 1 0,8-3 0,10 1 0,11-13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45:09.484"/>
    </inkml:context>
    <inkml:brush xml:id="br0">
      <inkml:brushProperty name="width" value="0.05292" units="cm"/>
      <inkml:brushProperty name="height" value="0.05292" units="cm"/>
      <inkml:brushProperty name="color" value="#FF0000"/>
    </inkml:brush>
  </inkml:definitions>
  <inkml:trace contextRef="#ctx0" brushRef="#br0">11578 5736 24575,'0'0'0</inkml:trace>
  <inkml:trace contextRef="#ctx0" brushRef="#br0" timeOffset="9943">2430 4901 24575,'-14'2'0,"-22"11"0,16 2 0,-1 7 0,-3 9 0,-3 9 0,-1 3 0,4-5 0,4-7 0,3-3 0,-1 4-236,-3 10 1,0 7 0,1 0-1,6-7 236,6 0 0,3-3 0,0 3 0,4 5 58,6-6 0,5 7 0,1 0 0,1-4-58,0-4 0,1-2 0,1 0 0,-3-1 0,1 2 0,0-2 0,1-6 0,5 1 0,-6-13 0,-11-17 0,1-2 0</inkml:trace>
  <inkml:trace contextRef="#ctx0" brushRef="#br0" timeOffset="11766">2201 7384 24575,'-22'18'0,"1"-1"0,-7 6 0,-2 5 0,3 1 0,0 6 0,0 7 0,12-7 0,0 5 0,1 4 0,0 3 0,1-1 0,0-2 0,0-4 0,-5 9 0,0-5 0,1 0 0,2 4-363,4-6 1,0 5 0,1 2 0,2-3 0,2-4 0,3-7 362,5 6 0,4-10 697,7-3-697,-4-4 0,1-1 0,1-4 0,-1-2 0</inkml:trace>
  <inkml:trace contextRef="#ctx0" brushRef="#br0" timeOffset="15393">2245 9857 24575,'-21'22'0,"-4"-2"0,-5 15-193,18-12 0,-1 7 0,-1 7 1,-1 6-1,0 4 0,-1 5 0,-1 2 1,1 3-1,-1 0 0,1 2 0,-1-2 1,1 0-1,0-2 0,1-4 0,1-3 1,0-5-1,1-6-354,-6 13 1,1-8 0,1-4 0,0 0 0,0 5 0,0 8 373,6-16 1,0 6-1,-2 3 1,0 3-1,0 4 1,-1 2-1,0 2 1,0 1-1,1 0 1,0 0-1,0-1 1,2-1 0,0-2-1,2-2 1,0-4-1,3-4 1,1-4-1,2-5 1,1-6 450,6 16 0,5-11 1,2 2-279,2 9 0,3 5 0,0 0 0,-2-2 0,1 3 0,-1-2 0,0-2 0,-2-6 0,1-2 0,-2 4 0,-1 0 0,-2 2 0,0 5 0,1 5-261,-3-14 0,0 4 0,0 4 0,0 3 0,0 1 0,1 1 0,-1-2 0,-1-1 1,1-4-1,-1-4 261,1 9 0,0-6 0,0-2 0,-1 2 0,2 4-44,-2-5 0,1 6 0,0 4 0,0 1 0,0-1 1,0-3-1,0-4 0,0-8 0,-1-10 44,10 18 3276,1-18-2352,4 6-517,19-5-407,5-21 0,-2 5 3276,-1-20-70,-24 5-2295,-3-1-911,6-9 0,-9-24 0,-4-8 0,-1 11 0,-2-3-417,-2-6 0,-2-5 0,-4-2 417,-2 11 0,-3-1 0,-1-1 0,-1 0 0,0 0-516,0 0 1,0 0 0,-1-1-1,0 0 1,0-3 515,1 4 0,0-2 0,0-2 0,-1 0 0,1 0 0,-1 0 0,1 2 0,-2 0 0,0 2 0,1 1 0,-1-2 0,1-2 0,0-4 0,3 8 0,1-3 0,-1-3 0,1-2 0,0-1 0,0 0 0,1-1 0,0 2 0,0 0 0,1 3 0,0 2 0,-1-7 0,2 3 0,-1 2 0,2 1 0,-1-1 0,1-1 0,-1-1-365,0 3 1,-1-2 0,1-2 0,-1 0 0,0 0 0,2 1 0,0 2 0,1 2 0,2 3 161,1-6 1,2 3-1,1 2 1,2 2-1,-1 1 203,4-13 0,1 3 0,2-2-580,1 7 0,1-3 0,2 0 0,-1 0 0,-2 3 580,-1 3 0,-2 3 0,1 0 0,2-1 0,4-4 0,2-2 0,0 3 0,-2 7 0,-4 7 0,1 3 308,5-13 0,3-1-308,-1 6 0,1 2 779,2-2 1,-1 5-780,1 4 3276,-9 11-2514,-22 31 876,-3 1 0,-3 7-1333,0 1 1,-3 4 0,-2 6 0,1 4 0,1 5-306,8-13 0,0 4 0,1 4 0,-1 3 0,2 2 0,-1 1 0,1 2 0,0-1 0,0 0 0,0-1 0,-1-2 0,0-3 0,0-2-410,-2 5 0,-1-3 1,-1-2-1,1-1 1,0 0-1,0 0 0,1 3 1,1 3 111,1-2 0,0 4 0,-1 2 0,1 2 0,0 0 0,2 1 0,0-2 0,1-1 1,2-3-1,2-3 0,2-5 252,5 12 0,4-4 0,3-4 0,-1-5 0,-3-5 46,-1-2 0,0 2 0,2 4 0,3 11 0,1 5 0,0-1 0,-1-4 0,-3-12 0,-1-4 0,-1-2 0,1 4 0,2 10 0,2 4 0,-1 1 0,0-4 0,-2-7 0,0-4 0,0-6 0,-1 4 0,2 7 0,1 6 0,0-2 0,-1-7 0,1-3 0,-1-7 0,0 5 0,2-6 0,-12-47 0,-3-24 0,-2 0 0,-1 1 0,-3-10 0,3 20 0,-1-7 0,-1-6 0,0-5 0,-1-1 0,0-2 0,0 1 0,1 3 0,0 4 0,1 7-656,-1-4 1,1 5-1,1 3 1,-1-1 0,0-5 497,-1 0 1,-1-4-1,-1-3 1,0-1-1,1 1 1,0 1-1,1 4 1,2 4 46,1-4 0,1 5 0,2 3 0,-1 1 111,-1-3 0,1 3 0,0-3 0,-1-1 0,0-2 0,1-3 0,3-5-361,1 7 0,3-6 0,1-3 1,0-2-1,2 0 0,-2 2 0,1 4 1,-2 6 360,0-2 0,-1 6 0,0 1 0,1-6 0,2-1 0,0-6 0,2-4 0,0 0 0,-1 3 0,0 6 0,-2 10 0,1 2 0,0 4 1351,6-9 0,2-3-1351,0-3 0,3-4 0,-1 5 0,4-7 0,-1 2 0,-1 6 0,-1 2 0,0 3 0,1-6 0,1-2 0,-6 16 0,-10 22 434,4-6-434,-1 3 3276,2 1-2111,6-10 2111,-5 8-2457,8-12 0,-10 13 0,-2 1 0</inkml:trace>
  <inkml:trace contextRef="#ctx0" brushRef="#br0" timeOffset="16768">2789 14724 24575,'31'-2'0,"0"0"0,10 0 0,8-1 0,4-1 0,-4 1 0,-11 0 0,-2 0 0,1-1 0,5 1-410,-3 1 0,5 1 1,3-1-1,2 0 1,1 1-1,-2-1 0,-2 1 1,-4-1-247,3 1 1,-4-1-1,-1 0 1,2 1 0,5 1 290,-4 1 1,3 0 0,3 0 0,2 2 0,1-1 0,1 0 0,0 1 0,-2 0 0,0 0 201,-3-1 1,-1 1 0,0 0 0,0 0 0,1 0-1,-1 1 1,1-1 0,2 1 0,0-1 162,-6 0 0,1 0 0,0 0 0,1 0 0,0 0 0,0 0 0,1 1 0,1-1 0,1 1 0,0-1 0,1 1 0,0 0-136,-4 0 0,1 0 1,2 1-1,1-1 1,0 1-1,1 0 1,1 0-1,-1 0 0,1 0 1,-1 0-1,-1 0 1,-1 0-1,-1-1 1,-1 0-1,-2 0 0,-2 0 136,12 0 0,-3-1 0,-2 0 0,-1-1 0,-2 1 0,0-1 0,1 1 0,0 0 0,2 0 123,-4 1 1,2 0 0,2 1-1,1 0 1,-1 0 0,0 0 0,-2-1-1,-2 1 1,-3-2 0,-4 0 0,-4-1-124,23-1 0,-11-2 0,-5 1 0,-6 1 0,-1 0 0,10 0 0,0-4 0,-2-7 0,-7-2 0,-9 4 0,-3-3 0,0-1 0</inkml:trace>
  <inkml:trace contextRef="#ctx0" brushRef="#br0" timeOffset="19584">4939 15668 24575,'25'-2'0,"21"0"0,-17 3 0,7 1 0,-2-1 0,4 0 0,7 0 0,4 0 0,6 0 0,5 1-143,-26-1 1,3 0-1,2 1 1,3-1-1,2 1 1,2 0-1,2 0 1,1 0-1,2 0 1,0 0-1,2 0 1,1 0-1,0 0 1,1 0 0,-1 0-1,1 0 1,-1 0-1,0 0 1,0 0-1,-2-1 1,0 1-1,-2-1 1,-1 0-15,1 0 1,0 0 0,0-1 0,0 1 0,-1-1 0,0 0 0,0 0 0,-1 0 0,1 0 0,0 0 0,-1 0 0,1 0 0,0-1 0,0 1 0,0 0 0,1 0 0,-1 1 0,1-1 0,0 0 0,1 1 0,0-1 19,-3 1 0,1 0 1,0 0-1,0 1 1,1-1-1,0 1 1,0-1-1,1 1 1,-1 0-1,1 0 1,0-1-1,0 1 1,-1 0-1,1 0 1,0-1-1,-1 1 1,1 0-1,-1-1 0,0 0 1,-1 0-1,1 0 1,-1 0-1,-1 0 1,0-1 50,3 0 1,0 1-1,0-1 1,1-1 0,0 1-1,-1 0 1,1-1 0,-1 1-1,0-1 1,0 0 0,-1 0-1,0 0 1,-1 0 0,-1 0-1,0 0 1,-2 0 0,0 0-1,-2 0 1,-1-1 0,-1 1-1,-1 0-70,15-1 1,-3 0 0,-2 0 0,-3 0 0,-1 0-1,-1-1 1,1 1 0,0 0 0,2-1 0,1 1 155,-5 1 0,2-1 0,0 0 0,0 1 0,2 0 0,-1-1 0,0 1 0,0-1 0,0 0 0,-1 1 0,-1-1 0,-1 0 0,-2-1-194,8 0 0,1 0 1,0-1-1,-1 1 0,-2-1 1,-2 0-1,-3 0 0,-4 0 1,-5-1 193,13-3 0,-8 0 0,1 0 550,-3 1 0,1 1 1,-1 0-1,-1 0-550,2-1 0,-3 2 0,7-2 257,-5 2 1,3-2 0,5 0 0,2 0 0,2 1 0,0-1-1,-1 2-257,-4 1 0,0 0 0,2 1 0,0 0 0,1 0 0,-1 1 0,1-1 0,-2 0 0,0 0 0,1-1 0,0 0 0,0 0 0,-1 0 0,0 0 0,-1 0 0,1 0 0,-1 1 0,5 1 0,0-1 0,0 1 0,-1 0 0,0 0 0,0 1 0,0 0 0,0 0 0,1 1 0,0-1 0,-1 1 0,-2 0 0,-4 0 0,-4-1 0,6-2 0,-7 0 0,6 0 0,-1 1 0,7 1 0,4 0 0,-1-1 0,-2 0 0,-8-1 528,6-4 1,-6-2-1,-3 1-528,6 0 0,4 0 0,-10 3 0,7 0 0,3 0 0,-3 0 0,-5 1 0,-6 0 0,-3 0 0,1 1 0,3 1 0,3 0 0,0 1 0,-4 0 0,14 1 0,-3 0 0,0 0 0,4 0 0,-6 1 0,5-1 0,0 1 0,-6 0 397,5 0 0,-2 1-397,-4 0 0,2 1 0,-10 0 0,-6 1 209,2 5-209,8 2 0,11 4 0,-2 0 0,-9-2 0,-2-1 0,4 2 535,0-1 1,6 1 0,2 1-1,-2-1 1,-6-1-536,0 1 0,-5-2 0,4 1 0,6 0 0,5 1 0,-1-1 0,-7-2 940,-4-2 1,0-1-941,-2 0 0,5 1 0,-1 0 0,-6-1 0,-1-1 0,-3 1 0,1 2 0,2 3 0,0 0 0,-1 1 0,-1 0 0,3 1 0,9 4 0,3 0 0,-2-3 0,-5-7 0,-1-2 0,-2 0 0,9 5 0,-6-4 0,3-15 0,-29 11 0,-60 3 3276,30 1-3031,-14-4 1,9-5-246,35-8 0,16 8 0,11 7 0,-6 1 0,6 2 0,3 2 0,3 1 0,-1 1-459,-5-1 1,1 1 0,2 1 0,0 0 0,0 0 0,0 0 0,-2 0 458,1 1 0,0 0 0,-2 0 0,1-1 0,0 1 0,0-1 0,2 0 0,3 1 0,0 0 0,-3-1 0,-4-2 0,-7-4 0,2 0 0,-5-4 0,6 3 0,-5-5 0,-11-12 0,-14 6 0,-8-13 0,1 13 0,-1-3 0</inkml:trace>
  <inkml:trace contextRef="#ctx0" brushRef="#br0" timeOffset="22433">3550 16629 24575,'-22'-19'0,"3"3"0,-12-5 0,3 15 0,-2 6 0,4 6 0,0 2 0,-3-3 0,1 4 0,4 8 0,7 3 0,8 1 0,-2 11 0,21 14 0,11-27 0,4-2 0,-4 5 0,1-2 0,4-9 0,2-2 0,-4-2 0,1 0 0,2 2 0,-1 0 0,11 6 0,-1 2 0,-44 0 0,-11 7 0,-5 7 0,-13-5 0,11-18 0,1-3 0,-2 0 0,-8-6 0,27 7 0,-6 0 0,4 1 0,0-1 0,10-4 0</inkml:trace>
  <inkml:trace contextRef="#ctx0" brushRef="#br0" timeOffset="23467">3658 16908 24575,'7'31'0,"0"-9"0,13 22 0,15-22 0,-7-4 0,12-19 0,-12-19 0,-2-8 0,-13 6 0,-2-1 0,1-3 0,-10-2 0,-2 22 0,0 3 0,2 20 0,5 6 0,3 21 0,-3-24 0,-1-1 0</inkml:trace>
  <inkml:trace contextRef="#ctx0" brushRef="#br0" timeOffset="24102">3983 17075 24575,'5'-26'0,"1"-15"0,-2 2 0,1-1 0,3 15 0,2 2 0,-1-11 0,3 8 0,8 20 0,1 6 0,26 2 0,-20 1 0,15 3 0,-36-3 0,-6 1 0</inkml:trace>
  <inkml:trace contextRef="#ctx0" brushRef="#br0" timeOffset="24592">4254 16977 24575,'5'5'0,"-3"-20"0,-9-22 0,1-8 0,2 10 0,2 1 0,12-7 0,7 23 0,4 3 0,9 6 0,14 19 0,-26-3 0,-4-1 0,-3-1 0,-5 1 0,-4-4 0,-2 0 0</inkml:trace>
  <inkml:trace contextRef="#ctx0" brushRef="#br0" timeOffset="25367">4562 16882 24575,'-19'-5'0,"1"7"0,13 24 0,2-12 0,4 15 0,5-24 0,41-3 0,-13-5 0,-6-2 0,-2-1 0,-6-2 0,-12-3 0,-7 1 0,3-5 0,-4-15 0,-7-13 0,3 15 0,-9-1 0,7 25 0,-5 1 0,-15 6 0,-2 6 0,3-3 0,9 2 0</inkml:trace>
  <inkml:trace contextRef="#ctx0" brushRef="#br0" timeOffset="26489">5054 16855 24575,'-2'-20'0,"-23"-13"0,13 20 0,-17-7 0,19 18 0,-8 8 0,1 17 0,2 5 0,-1-8 0,3 8 0,8-4 0,13-20 0,38 1 0,-9 11 0,-11-9 0,-2 2 0,1 11 0,-15 4 0,-3 9 0,-8 3 0,-4 4 0,0-11 0,-2-1 0,-2 10 0,-2-5 0,-6-7 0,0-1 0,-1-11 0,-1-1 0,2-10 0,13-10 0,2 5 0,2 0 0</inkml:trace>
  <inkml:trace contextRef="#ctx0" brushRef="#br0" timeOffset="27365">5456 16873 24575,'-2'-6'0,"0"-3"0,-2-2 0,-7-7 0,-26 5 0,-6 15 0,5 2 0,7 26 0,33-7 0,22 19 0,10-11 0,3-7 0,-7-18 0,-20-6 0,12-16 0,-12 1 0,6-2 0,-12 17 0,0 13 0,1 11 0,3-13 0,-5 1 0,1-12 0</inkml:trace>
  <inkml:trace contextRef="#ctx0" brushRef="#br0" timeOffset="27936">5798 16472 24575,'3'40'0,"0"0"0,0 0 0,0 0 0,1 1 0,-1 1 0,0-3 0,-1-7 0,-1 16 0,1-18 0,1 0 0,0-2 0,1-2 0,0 0 0,3 11 0</inkml:trace>
  <inkml:trace contextRef="#ctx0" brushRef="#br0" timeOffset="28533">5731 16778 24575,'23'-2'0,"10"0"0,-2 2 0,-3 0 0,1 0 0,13 2 0,-3-2 0,-14 2 0,-20-2 0,2 0 0,-5 0 0</inkml:trace>
  <inkml:trace contextRef="#ctx0" brushRef="#br0" timeOffset="29368">6153 16919 24575,'6'3'0,"4"-1"0,-4-2 0,14 0 0,-13 0 0,12 0 0,-14-2 0,1 1 0,4-8 0,-3 5 0,5-9 0,-3-10 0,-11-7 0,-3-2 0,4-2 0,-7 3 0,-1 7 0,2 21 0,-4 8 0,2 20 0,2 16 0,1-5 0,-4 4 0,4-1 0,0 9 0,5-11 0,6-13 0,7 9 0,18-21 0,5-6 0,3 1 0,-5-5 0,-3-2 0,-14-5 0,-16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45:46.074"/>
    </inkml:context>
    <inkml:brush xml:id="br0">
      <inkml:brushProperty name="width" value="0.05292" units="cm"/>
      <inkml:brushProperty name="height" value="0.05292" units="cm"/>
      <inkml:brushProperty name="color" value="#FF0000"/>
    </inkml:brush>
  </inkml:definitions>
  <inkml:trace contextRef="#ctx0" brushRef="#br0">5179 4239 24575,'-15'0'0,"-12"0"0,-7 1 0,-6 1 0,9 0 0,-3 1 0,-3 0-656,-2 0 1,-6 1-1,-1 0 1,0 0 0,5 0-80,-4 0 0,3 1 0,-3 1 735,3 1 0,-4 1 0,-2 1 0,3 1 0,4 1 330,1 3 1,4 2-1,0 3-330,-3-1 0,-1 2 0,1 4 0,4 9 0,13 0 0,2 6 0,3 5 0,2 3 0,1 2 0,2 3 0,1 0 0,4-8 0,1 2 0,2 3 0,1 2 0,1 0 0,1 2 0,0-1 0,0 0 0,0-1 0,0-2 0,-1-2-365,-1 0 1,-1-3 0,0-1 0,0-2 0,0 1 0,1 2 0,1 1 0,1 5 0,2 4 305,1-16 1,1 2 0,0 4 0,2 1 0,-1 2 0,2 2 0,0 1 0,1 2 0,0 0 0,0 2-1,1-1 1,0 1 0,0 0 0,0 0 0,0-1 0,0-1 0,0 0 0,-1-2 0,1-1 0,-1-2 0,-1-2-1,0-2 1,0-2 58,1 12 0,0-4 0,-1-3 0,0-2 0,0-2 0,0 0 0,0 1 0,1 1 0,-1 3 0,1 4 0,1 4 0,-3-16 0,1 2 0,0 1 0,1 2 0,-1 2 0,1 2 0,0 0 0,0 2 0,0 0 0,1 2 0,-1 0 0,1 1 0,0 0 0,-1 0 0,1 1 0,0 0 0,-1-1 0,1 1 0,-1-1 0,0-1 0,0 0 0,0-1 0,0-1 0,-1-1 0,1-1 0,-1-2 0,-1-1-183,2 9 1,-1-2 0,0 0 0,0-1 0,0 0 0,-1-1 0,1-1 0,-1 0 0,0-1 0,0 0 0,0 0 0,0-1 0,-1 0 0,1 0 0,0-1 0,0 1 0,0-1 0,-1 0 149,2 4 0,-1-1 0,0 1 1,0-1-1,1 0 0,-1 0 1,0-1-1,0 0 0,0-1 1,0-1-1,-1 0 0,1-1 1,-1 0-1,1-2 0,-1-1-1,1 14 0,1 2 0,0-1 0,-1-1 1,1-2-1,-2-4 0,-1-5 0,0-6 1,-2-8 33,-2 5 0,-4-7 110,-6 11 1,-3 2-111,-2 1 0,-2 6 0,8-14 0,1 7 0,-2 3 0,1 0 0,1-3 0,0-7 0,-7 11 0,2-1 0,7-3 0,1 8 0,2 2 0,1-7 0,3-15 0,4-11 1638,1 9 0,0-6-1187,-1-22 2825,21 13-2128,6-2 1,7-1-1149,0-1 0,3-1 0,1 0 1092,3 0 0,0 0 0,2-1-966,4-2 1,1-2 0,-9-3-127,-14-4 0,-4 0 0,22 0 0,-62-6 0,13 10 0</inkml:trace>
  <inkml:trace contextRef="#ctx0" brushRef="#br0" timeOffset="4710">11285 860 24575,'-23'-7'0,"-20"-3"0,15 6 0,-2 2 0,-12-2 0,-5 3-650,4 1 0,-3 3 0,-2 1 650,5 0 0,-1 1 0,-2 2 0,-4 5 0,11 1 0,-4 5 0,-3 2 0,0 3 0,-1-1 0,2 0 0,3-1 0,3-4-777,-10 1 1,5-3-1,1 0 1,-2 7 776,5 1 0,-3 4 0,-3 4 0,1 1 0,4 0 0,6-3 0,9-4 0,2 6 0,7 0 244,-3-1 0,-1 3 0,2-4-244,-1-3 0,3-4 0,-5 3 0,16-26 829,6-10-829,2-22 999,9 0 1,7-8 0,10 0-1000,-3 15 0,7 1 0,5-1 0,2 0 0,0 0 0,-2 0 0,-5 0-656,-1-5 1,-3 0-1,-2 0 1,3 0 0,4 2 517,2 3 0,5 1 1,3 1-1,1 0 1,0 2-1,-2 1 1,-3 2 137,10-4 0,-2 3 0,-2 3 0,-3 0 0,-4-1 0,-2 3 0,1-1 0,0 2 0,3-1 0,-2 2 0,-6 1 0,-3 1 0,-5 2 0,19-1 0,-15 1 0,2 0 0,12 3 0,5 3 0,-9 3 0,1 1 0,1 0 0,2 1 0,2 2 0,7 1-410,-14 1 0,5 1 1,4 1-1,3 1 1,-1 1-1,-1-1 0,-4 0 1,-5-1-76,2 0 1,-5-1-1,0 1 1,5 0 503,1 1 0,6 2 0,3 0 0,0 1 0,0-1 1,-4-1-1,-7-1-19,8 2 0,-6-2 0,3 1-444,0 1 1,3 1 0,1-1-1,-1 1 444,-6-2 0,-2-1 0,2 1 0,6 2 0,-11-2 0,5 1 0,4 2 0,2 0 0,2 0 0,-1 1 0,0-1 0,-3 0 0,-3 0 0,-5-2 0,6 2 0,-6 0 0,-2-1 0,1 0 0,4 1-368,0-1 0,6 1 0,2 1 0,1 0 0,0-1 0,-4 1 0,-5-2 0,-8 0 368,14 8 0,-10-1 0,-13-7 0,0 2 702,7 5 0,4 2 0,1 1-702,4 2 0,2 0 0,1 1 0,-6-5 0,0 2 0,1-1 0,-2 0 763,4 0 0,-3 0 1,5 6-764,-8-1 0,5 6 0,3 3 0,0 1 0,-2 0 0,-3-4 0,-6-5 0,-1 0 0,-4-5 0,3 4 343,5 4 1,8 7 0,2 3 0,-4-3 0,-11-7 0,-15-13-344,-15-12 0,-13-16 0,-9-11 0,0-1 0,-4-5 0,-5-3 0,-5-1 0,7 9 0,-5-3 0,-4-1 0,-2-1 0,-1 0 0,0 1 0,0 1 0,3 2 0,4 3 0,-7-2 0,3 3 0,1 2 0,0-1 0,-3-1 468,0-3 0,-7-6 0,-2-1 0,2 2 0,5 5 0,11 10 0,14 12 966,16 34 0,18 7-1434,8-19 0,7-5 0,6 2 0,2-1 966,-2-2 0,0-3-966,-1-6 0,5-2 0,4 1 0,5 0 0,-1-2 0,-3-1 0,-2-2 0,0 0 0,0 2 0,0-1 0,-5 0 0,3 0 0,-10-4 0,-21-3 0,1-26 0,-1-18 0,-1 6 0,4-3 0,-6 13 0,2-10 0,-1 1 0,-2 13 0,-2 7 0,7 8 0,-1 24 0,2 18 0,-1 7 0,-1 2 0,-1 2 0,3 5 0,3 2 0,1-8 0,3 0 0,-3-5 0,2 12 0,3-15 0,-4-6 0,-17-19 0,0-1 0,0-1 0</inkml:trace>
  <inkml:trace contextRef="#ctx0" brushRef="#br0" timeOffset="6239">10015 965 24575,'-4'10'0,"1"8"-547,4 9 1,3 15 0,1 7 0,1 3 0,-1-5 0,-1-9-1093,0 1 1,1 1 1091,-1-2 1,1 11 0,0 5 0,1-4 0,-1-11 0,1-17 1874,1-17-1328,17-11 1719,-14 1-1719,13-10 0,-8-5 0,11-22 819,-6 10 0,-1-3 0,-15 29 0</inkml:trace>
  <inkml:trace contextRef="#ctx0" brushRef="#br0" timeOffset="8642">10004 810 24575,'-17'31'0,"0"3"0,-4 8 0,12-18 0,1 3-1093,-4 14 1,-1 6 0,2-5-69,4-11 1,1 0 1160,-2 9 0,-1 4 0,3-6 1671,3 4-1671,2-7 0,1 1 0,0 13 452,3-22 1,4-2-453,21 14 0,-12-17 0,25-2 0,7-8 0,-20-13 0,1-4 755,5 1 1,7 1-1,0-2 1,-7 0-756,-5-2 0,-2-1 0,19-5 0,-11 7 0,-32 11 0,-1-3 0,-3-11 0,-7-11 0,-1-6 0,-6-10 0,2 0 0,-4-6 0,2 8 0,-3-5 0,0 0 0,1 2 0,0-2 0,1 2 0,-1-1-223,0 2 1,-2-3 0,0 2 0,3 8 222,-9-11 0,6 12 0,0 2 0,4 8 0,-6-5 0,37 59 0,-4-14 0,2 4 0,2 3 0,3 7 0,0 0 0,0-4 0,7 8 0,1-1 296,-1 3 0,2 3 1,-3-10-297,4-10 0,-38-48 0,-15-22 0,4 6 0,3 0 0,-2 5 0,-7-10 0,1 4 0,9 18 0,11 20 0,-5-5 0,10 12 0,-2-2 0,-7-12 0,3 1 0,-6-5 0,3 15 0,-6 32 0,-1 18 0,5-8 0,2 3 0,-1-1 0,0-6 0,-1-2 0,2 0 0,1 8 0,1 0 0,4-26 0,3-22 0,5-25 0,9-17 0,-5 15 0,1-3 0,5-4 0,1 3 0,3-1 0,0 11 0,-12 40 0,-1 25 0,-10 2 0,1-1 0,12-8 0,-2 10 0,6-61 0,13 3 0,-5 22 0,-4-3 0,3 4 0,-17-10 0,1 0 0</inkml:trace>
  <inkml:trace contextRef="#ctx0" brushRef="#br0" timeOffset="13308">14106 1694 24575,'12'-27'0,"1"1"0,11 2 0,12-6 0,3-2 0,-7 6 0,-5 1 0,1 1 0,4-2 0,8-4 0,-1-1 0,-7 1 0,-7 0 0,-6 0 0,-2 4 0,-2 4 0,-1 1 0,9-19 0,-3 4 0,-14 22 0,0 3 0,-4 9 0,-10 16 0,-13 23 0,3-11 0,-3 2 0,-7 6 0,-3 0 0,5-8 0,-1 0 0,-1 0-1264,-9 8 0,1-2 1264,3-7 0,1 0 0,0 3 0,1-1-336,0-2 1,0 0 335,1 3 0,5-4 0,10-11 0,32-20 0,4-10 0,6-6 0,1 3 0,5-3 0,1 0 0,-4 1 0,7-7 0,0 0 0,-6 4 0,4-2 0,0-1 0,-5 1 0,3-11 0,-6 2 0,-8 12 0,-2 2 0,-2-1 0,-1 4 2432,2 7-2432,-5 3 767,-2-3-767,-4 7 0,5 9 0,-4 15 0,6 11 0,1 9 0,3 0 0,5 8 0,-2-5 0,-2-10 0,1-1 0,1 10 0,3 4 0,-3-10 0,3-9 0,-8-6 0,2-3 0,4 9 0,2 2 0,4 13 0,0-1 0,-2 1 0,-13-17 0,-2-1 0,3 3 0,-1 1 0,4 16 0,-8-21 0,-4-3 0,-7-23 0,-2-3 0,-18-7 0,-4-1 0,7 3 0,-11-3 0,1 0 0,20 8 0,-15-11 0,-13-7 0,-2 0 0,3 6 0,-3 1 0,-2 0 0,2-1 0,0-2 0,1-1 0,0 0 0,0 3 0,1 2 0,-1 1 0,2 2 0,8 4 0,-7 1 0,27 12 0,-7 1 0,2 2 0,-4-4 0,11 6 0,6 3 0,3-1 0,10 2 0,-3-7 0,18 7 0,14 6 0,0-3 0,-2-3 0,0-3 0,1 2 0,2 6 0,1 1 0,-1-3 0,-3-6 0,-1-3 0,-10-1 0,-10-1 0,16-1 0,-11 4 0,5 2 0,-7 4 0,-6-5 0,0-2 0,-13-23 0,5 9 0,-13-18 0,-7-2 0,2 4 0,-2-3 0,-3-6 0,-1-5 0,-1-3 0,-3-4 0,2 2 0,5 11 0,1 1 0,1 1 0,-2-3 0,0 0 0,3 4 0,-3-8 0,13 32 0,4 15 0,11 26 0,5 8 0,-3-8 0,2 3 0,-1-5 0,1 4 0,1 0 0,-1-4 0,6 9 0,-1-6 0,-2-3 0,-6-15 0,-18-46 0,-7 0 0,-5-5 0,-5-4 0,-4-4 0,4 5 0,4 8 0,1 2 0,-9-5 0,6 6 0,17 18 0,-1 9 0,4 12 0,-1-2 0,2 13 0,-11 22 0,-6-25 0,-2 0 0,7 4 0,0-3 0,-23 6 0,25-28 0,1-2 0,-2-10 0,4-10 0,11-10 0,3-5 0,1 5 0,1-1 0,3-12 0,-1 3 0,-4 7 0,-26 29 0,-19 24 0,-4 9 0,19-12 0,1-1 0,-15 6 0,7-8 0,25-16 0,23-24 0,-1 3 0,-2 5 0,-30 24 0,-10 9 0,5 0 0,18-12 0,18-9 0,0 4 0,-11 2 0,-1 0 0</inkml:trace>
  <inkml:trace contextRef="#ctx0" brushRef="#br0" timeOffset="16290">22885 801 24575,'-25'20'0,"-12"4"0,11-7 0,-4 3 0,-6 3 0,-5 3 0,-5 3 0,17-11 0,-4 3 0,-4 1 0,-2 2 0,-3 1 0,-2 1 0,-1 1 0,-2 1 0,0 1 0,-1-1 0,0 1 0,0-1 0,1 0 0,1-1 0,2-1 0,2-1 0,2-1 0,2-2-328,-6 4 0,2-2 0,3-1 1,1-1-1,1-1 0,0 0 1,-1 1-1,-1 1 0,-3 1 1,-2 2 144,7-5 1,-3 3 0,-3 1 0,-1 2 0,-2 0 0,-1 1 0,-1 1 0,0 0 0,0-1 0,0 1 0,2-2 0,1 0 0,2-1 0,2-2 0,2-2 0,4-2 0,3-2 0,4-2-638,-16 8 1,6-4 0,6-4 0,3-4 1483,-1 2 0,4-10-664,-6-29 0,10-14 0,20 2 0,8-4 573,-4-12 0,-1-5 0,5 20-573,5 26 0,2-1 0,-1 39 0,1 14 0,3-16 0,0-3 0,7 7 3276,-1-6 0,-18-16-3044,3 10-232,0-1 0,9 19 0,9-4 0,9 6 0,-3-4 0,-11-8 0,1-1 0,6 3 0,7 5 0,-1-3 0,-4-8 0,13-5 0,-10-6 0,0-6 0,-3-16 0,-3-7 0,4-15 0,-2-4 0,-26 19 0</inkml:trace>
  <inkml:trace contextRef="#ctx0" brushRef="#br0" timeOffset="23895">2711 3622 24575,'34'-2'0,"16"0"0,-7 2 0,7 0-513,-14 0 0,3 0 0,1 0 0,1 0 513,2 0 0,2 0 0,0 0 0,0 0 0,1 0 0,-1 0 0,1 0 0,0 0 0,0 0 0,-1-1 0,3 0 0,9 3 0,-20 0 0,4 1 0,4 0 0,2 1 0,3 1 0,1 0 0,2 0 0,0 0 0,0 1 0,-1-1 0,-1 0 0,-2-1 0,-2 1 0,4-1 0,-2 0 0,-1 0 0,-1 0 0,0 0 0,0 0 0,1 0 0,0 0 0,2 0 0,1 1-235,-7 0 1,3-1 0,1 1 0,1 0 0,1 1 0,0-1 0,0 1 0,0-1 0,-1 1 0,-2-1 0,-1 0 0,-2 0 0,-2 0 0,-4-1-313,18 2 1,-4-1 0,-2 1 0,-5-1 0,-3 0 0,-5 0 190,16 3 1,-10-1 1269,-18-2 1,3-2-915,11 0 0,9 0 0,4 0 0,2-1 0,-10 0 0,2-1 0,2 0 0,0 0 0,-1 0 0,-1 0-503,2 1 0,-1-1 0,0 0 0,-1 1 0,3-1 503,-2 1 0,2-1 0,2 1 0,-2 0 0,-3-1 0,-5 1 0,6 1 0,-5 0 0,-2 0 0,-5 0 0,-1 1 0,4-1-77,5-1 0,6 0 0,2-1 1,1 0-1,-4 1 77,-2 0 0,-2 1 0,-1-1 0,3 0 283,0 0 0,2 0 1,0-1-1,-1 0 1,-6 1-284,4 0 0,-6 1 0,-1-1-135,10 0 0,-6-1 135,-3-3 0,-4-2 0,13-1 0,8-2 0,1 0 0,-5 0 0,-10 2 0,0-2 0,0 1 0,-4 0 0,9-1 0,5-1 0,-1 0 0,-2 0 0,-8 2 899,-1-1 0,-5 1 1,0-1-900,6-5 0,0-1 0,0 1 0,-1 3 0,0 1 0,-4-2 27,3-6 0,-8 2-27,-14 6 3276,-2-4-2197,4 4-969,11-8 0,-15 10 0,3-2 0</inkml:trace>
  <inkml:trace contextRef="#ctx0" brushRef="#br0" timeOffset="62959">10281 12689 24575,'-50'-3'0,"1"0"0,-1-1 0,1 2 0,0 0 0,-3 0 0,10 1 0,-3 1 0,-1-1 0,2 1 0,4 0-1093,2 0 1,3 0 0,-4 0 272,-10 0 1,-7 0 0,4 1 0,12-1-2458,4 0 4174,-3 2 0,-4 2-897,5 2 0,3 2 825,6-2 0,1 1-825,-5 4 0,7 5 0,18 14 0,1-7 0,1 6 546,2 3 0,1 9 0,0 5 0,0 3 0,2-1 0,0-5 231,2 6 1,2-3 0,1 0 0,-2 3-1325,-3-7 1,0 2 0,-2 2 0,2-2 0,0-2 0,2-6-547,5 7 1,1-5 0,0-14 952,-3-17 140,-1 2 0,0-2 0,-10 3 0,-4 1 0,-14 7 0,13-6 3276,-6-1 0,16-5-3134,-7 9-142,3 6 0,-1 5 0,6-9 0,19-6 0,19-4 0,17 0 0,-3 0 0,-14-1 0,0 0 0,4 0 0,1 1 0,6 0 0,4 1 0,-1-1 0,-3 0 0,-8 0 0,-1-1 0,-7-1 0,2 1 0,15 2 0,1-1 0,-20-1 0,-26-4 0,-25 3 0,-6 3 0,-5 1 0,-4 0 0,-5 0 0,6-4 0,-3 0 0,-2 0 0,-1-1 0,-7-1 0,-3-1 0,1 0 0,4-2 0,3 1 0,3-2 0,0 0 0,-8 0 0,0-1 0,18-7 0,28-20 0,-5 6 0,-2-4 0,-5-8 0,-4-7 0,-1-2 0,4 3 0,3 6 0,3 1 0,-2-1-820,-4-3 1,-3-3 0,1 2 0,7 5 193,7 5 0,3 2 626,-1 0 0,-1 1 0,-1-11 0,-1-8 0,-2 1 0,0 11 0,1 5 0,0-1 0,0-5 0,2 19 0,1-19 0,2 16 0,10-16 3276,-6 13-2023,9-4-1253,-9 16 0,2 0 0,4-6 0,3 0 0,1 3 0,14 10 0,9 4 0,2 0 0,6 2 0,10-2 0,-18-2 0,7-2 0,5 0 0,4-1 0,3-1 0,0 0 0,-1 1 0,-2 0 0,-5 1 0,-5 1 0,-7 1 0,9 5 0,-10 1 0,7-1 0,0-6 0,12-2 0,6-1 0,2-1 0,-4 0 0,-10 1 0,-15 1 0,-20 3 0,-32 5 0,-26 1 0,-11 2 0,4-2 0,3-2 0,-1-1 0,0-1 0,3 0 0,4-1 0,2 1 0,-2-2-820,-2 1 1,-5-1 0,3 0 0,7-1 653,7 0 0,2-2 105,-2 0 1,-3 0 0,4 1 60,-17 1 0,10-2 0,4 0 0,12 1 0,15-2 0,9-11 3276,0 7-2983,1-6-72,-2 9-221,0 5 0,-11 46 0,10-10 0,3 7 0,-1-1 0,-3 4 0,0 2 0,4-3 0,3 4 0,2-5 0,4-3 0,3-1 0,-5-7 0,0 3 0,0-2 0,4 10 0,1 1 0,-1 2 0,0 3 0,-4-4 0,-6-9 0,0-1 0,6 8 0,-1-3 0,-15-5 0,15-32 0,28 4 0,5-3 0,3-1 0,-10 1 0,4-1 0,4-1 0,7-1 0,-1 0 0,-11 0 0,2 0 0,12 1 0,-16-1 0,-55 1 0,-18-1 0,1 0 0,-6 0 0,-1 0 0,4-2 0,-2 0 0,1-1 0,2 0 0,-4 2 0,3 0 0,2-2 0,-14-2 0,14-8 0,35-12 0,6-4 0,-2-1 0,-2-4 0,-4-9 0,-3-6 0,1 6 0,5 9 0,-1 2 0,-6-7 0,-4-4 0,3 5 0,3 9 0,1 1 0,-4-14 0,2-8 0,6 11 0,2-6 0,1-2 0,1 1 0,0 5 0,0 3 0,0 3 0,1-3-406,1-8 1,0-7-1,1 3 1,0 12 405,5 2 0,-3 9 0,-2 13 0,3-7 0,18 6 0,5 3 0,-8 3 0,3 2 0,7 0 0,6 1 0,5 2-547,-5 1 1,4 2 0,4 0 0,-1 0 0,-2 1 0,-7-1-83,2 2 1,-6 1 0,5-1 581,5-2 1,8 1-1,0-1 1,-8 0-1,-17 0 47,-18 1 0,-3-2 0,15 3 0,-11-1 0,2 1 3276,-17-1 0,-7-2-3159,-17 0-117,4 0 0,-4 0 0,-15 0 0,-7 0-820,13 0 1,-5 0 0,0 0 0,4 0 647,4-1 0,3-1 0,-7 2 172,2 1 0,-7 1 0,-6 1 0,-2 1 0,0 0 0,3 0 0,7 0 0,8 0 0,-6 3 0,1 3 0,3-1 0,-12 3 0,-3 2 0,2 1 0,12 2 0,16 0 0,26 28 0,0-13 0,0 7 0,1 3 0,-1-2 0,0 8 0,0 0 0,1 3-656,0-11 1,1 3-1,-1 1 1,1-1 0,-1-4-57,1 10 0,-2-4 1,2-3 711,4 9 0,-1-9 2769,-1-7-2769,-1-13 0,0 3 0,1 0 0,4 1 0,-2 0 0,-4-16 3276,-6-2 0,2-3-3044,0 3-232,2-4 0,24 5 0,9 0 0,-10-3 0,2 1 0,7 2 0,6 2 0,2 0 0,-3-1 0,1-1 0,-2-1 0,2 1 0,-2 0 0,2 2 0,-1 0 0,-4-2 0,3 0 0,-4 0 0,-2 0 0,-14 0 0,-64 6 0,11-21 0,-6-7 0,-3-3 0,4 5-796,-8 5 1,0-1 795,7-5 0,-4-5 0,2-1 0,7 1-225,4-1 1,6 1 224,-3 1 0,2 0 0,2 2 0,12 6 0,-9-14 0,-7-10 0,5 1 0,7 1 0,1-2 0,-7-2 0,-5-3 0,6-2 0,9-7 0,5-1 0,1 5 0,0 12 0,1 0-96,2-8 0,2-8 0,2-1 1,0 5 95,5-6 0,1-1 0,-4 9 0,1-5 0,-1 1 0,0 5 0,3-6 0,-2 5 760,-3-4 0,-1 11-760,-1 29 477,1 2-477,10-2 0,23 0 0,13 1 0,-4 1 0,-15 0 0,1 0-700,9-1 1,9 1 0,-1-1-1,-10 2 700,4 1 0,7-3 0,5-1 183,-5-2 1,-1-2-184,-12 2 0,0 0 0,-1-1 0,16-2 0,-5 0 0,-7-2 0,-19 7 0</inkml:trace>
  <inkml:trace contextRef="#ctx0" brushRef="#br0" timeOffset="74297">24284 13057 24575,'-4'6'0,"2"3"0,9 17 0,9 11 0,2-2 0,3 3 0,4 1-820,-4-6 1,2 5 0,0-1 0,1-4-274,0-5 1,0-3 0,0-2-547,10 6 1,1-5 2613,0-2 0,2-7-975,4-5 0,3-14 0,-15-13 0,1-11 0,1-7 0,-1-3 0,-1 1 0,-1 1 0,-1-3 0,-1-1 0,0-1 0,0-1 0,-2 1-515,-1 1 1,-1 0 0,-1-1 0,0 1 0,-1-1 0,-1 1 514,2-5 0,-1-1 0,-1 1 0,-1 2 0,-2 4 0,1-2 0,-2 4 0,-1 1 0,-1 3 0,0 2 0,0-4 0,2-5 0,-1-4 0,1 1 0,-2 4 546,4-7 0,-2 4 0,-4 0 0,-2 7 0,-1 21 0</inkml:trace>
  <inkml:trace contextRef="#ctx0" brushRef="#br0" timeOffset="83431">11523 15109 24575,'-32'-2'0,"-5"1"0,-10 0 0,-8 1 0,19 0 0,-5-1 0,-2 1 0,-3-1 0,-1 1 0,0-1 0,0 1 0,3-1-469,-4 1 1,1-1 0,1 1 0,-1-1 0,1 0 0,-1 1 0,-1-1 58,3 0 0,-2 0 1,0 1-1,-1-1 1,1 0-1,3 0 0,3 0 1,3 0-684,-21-1 1,8 0 0,13 2 3251,11 4-2159,14 39 0,13-5 0,3 11 0,-2-15 0,-1 6 0,1 7 0,0 3 0,-1 2 0,1 2 0,-1-2 0,0-2 0,1-4-454,-1 1 0,0-2 1,0-2-1,0 0 0,-1 0 1,1 2-1,0 1 454,1-2 0,-1 2 0,0 3 0,1 0 0,-1-1 0,1 0 0,-1-3 0,0-4 0,0-4 0,0 11 0,-1-3 0,0-8 0,1-14 0,1-15 3276,2-5-2488,4 1-788,32-1 0,-2-4 0,8-1 655,-5 0 0,7-1 1,3-1-1,-2 1 0,-7 0 437,-3 1 0,-4 1 0,2-2-1034,8 0 0,7-2 0,-9 2 0,-24 2-58,-56 9 0,6-4 0,-6-2 0,0 0 0,-2 1 0,0 0 0,-1 0 0,-6-2 0,-1 0 0,0 0 0,1-1 0,0 0 0,7-2 0,11 0 0,5-3 0,-3-8 0,8-6 0,22-21 0,10-6 0,-6 14 0,0-1 0,0-4 0,-3 0 0,-1-4 0,0-3 0,-1-1 0,1 0 0,-1-1 0,0-1 0,0 0 0,0 0 0,-2 2-820,-1-3 1,0 2 0,-1 0 0,0 2 769,1 2 0,0-1 0,0 4 0,-1 6 50,-5 6 0,1 4 0,-4-17 0,5 10 0,0-1 0,-1-17 0,3 13 0,3 19 0,0 9 0,8 5 0,23-3 0,16-1 0,-2 1 0,-11 1 0,-1 2 0,3-2-188,5 0 0,4-2 0,-1 1 1,-4 0 187,5 1 0,-4 0 0,-4-1 0,1 0-30,-6 2 1,2 1 0,3 1 29,1 0 0,5-1 0,2 2 0,0-1 0,-3 0 0,2 0 0,-1 0 0,-1 0 0,1 1 0,3 0 0,1 0 0,-3 0 0,-6 1 0,0 0 0,-11 0 0,-15-1 0,-9-2 0,-52 2 0,17-1 0,-5 1 0,-6-1 0,-6 0-232,12 0 0,-5-2 0,-4 1 0,-3-1 0,-1 0 0,-1 0 0,0 0 0,2 0 0,2 1 0,3 0 232,-7 1 0,2 1 0,3 0 0,0 0 0,-2 0 0,-2-1 364,6-1 0,-4-1 0,-4-1 0,0 0 0,1 1 0,3-1 0,5 2 0,6 1 0,8 2-201,-6 2 0,15 5-68,16 11-95,12 8 0,-3 12 0,0-3 979,-4-4 1,1 8 0,0 4-980,1-3 0,1 6 0,0 2 0,1-2 0,-1-3 0,-1 6 0,1-4 0,0 4-656,2-6 1,0 7-1,1-2 1,0-6 0,-1-13 504,2-7 151,2-2 0,2 4 0,2 10 0,0 2 0,-2-4 0,0 2 0,-1 3 0,2 3 0,-3-4 0,-3-8 0,-1-2 0,-1 3 0,0-5 0,0-8 0,-1 1 0,1-5 3276,1 4-3124,22 1-152,2-10 0,4 0 0,10 4 0,3 0 0,-11-5 0,2-1 0,-3 0 0,9 3 0,-2 0 0,-4-2 0,-4-1 0,-5 1 0,-23-5 0,-30-2 0,-18-2 0,-3 0 0,-3 0 0,10 1 0,-1 0 0,2 0 0,-5-1 0,5 1 0,-3 1 0,54 0 0,1 0 0,17 0 0,-23 0 0,-2 0 0</inkml:trace>
  <inkml:trace contextRef="#ctx0" brushRef="#br0" timeOffset="93166">25716 13499 24575,'7'-3'0,"33"12"0,9 7 0,-21-2 0,0 2 0,14 3 0,6 3 0,-6 1 0,-7 3 0,-4 6 0,-7-6 0,0 3 0,-1 4 0,-3 4 0,-7 4 0,-4 6 0,-2 3 0,-1 1 0,0-2 0,2-5-763,5-2 1,0-4 0,0 1 0,-6 7 762,-4-7 0,-3 6 0,-2 3 0,-2 3 0,0 1 0,-3-2 0,0-2 0,-1-5 0,-2-6 0,-4 3 0,-1-8 0,-4-1 0,-3 5 0,1 1 0,-2 5 0,-3 2 0,-2 1 0,-1-1 0,-3-3 0,-2-4 0,-3-5 0,-3-2 0,-3-3 0,-1-2 0,-1 0 0,2-1 0,1 0 0,2 1 0,1 0 0,0-1 0,0-1 0,-1-1 0,-2-1-469,-2-1 1,-2-2 0,-2 0 0,0-2 0,2 0 0,2-1 0,5-1 174,0 1 1,4-2 0,2 0 0,-2 0 293,-8 2 0,-2 0 0,2 1 0,3-1 522,4 2 1,4-1-1,2 0-522,-8 3 0,8-3 0,9-1 0,25-17 0,14-10 1221,14-2-1221,-3 2 0,7-2 0,-2-1 0,7-4 0,-1-1 0,-8 5 0,3 0 0,-6-1 1638,-2-2 0,-7-3-203,-5-20-1435,-6 11 0,-17-12 0,-6 0 0,1 13-794,0-3 0,-2 3 794,0 14 0,0 4 0,-9 10 0,-2 5 0,-1 3 0,-20 10 0,37 6 0,3 20 0,2 0 0,1 4 794,2-3 0,0 1-794,-3-9 0,0 2 0,1-1 0,1 12 0,0-3 0,-1-20 0,0-2 0,0 9 0,4-1 0,3-7 0,3-1 0,2 1 0,4-1 0,12 10 0,12-6 0,2-20 0,10-7 0,1-2 0,-7 1 0,0 5 0,-1-2 0,9-9 0,-1-1 0,0 0 0</inkml:trace>
  <inkml:trace contextRef="#ctx0" brushRef="#br0" timeOffset="94702">25469 13774 24575,'11'-19'0,"8"-10"0,7-6 0,-2 4 0,6-3 0,-5 10 0,2-1 0,3 0 0,3 1 0,6 1 0,6 1 0,1 0 0,0 0 0,-5 1 0,-5 0 0,-3-1 0,-1 2 0,-2 3 0,25-4 0,-23 11 0,-49 15 0,-14 5 0,-2 1 0,-5 1 0,0 2 0,1 1 0,0 0 0,-2 3 0,0 1 0,-4 2 0,1 0 0,2 0 0,0-1 0,2 0 0,-1 1-317,-5 3 1,-2 1 0,14-6 316,14-5 0,21-10 0,20-1 0,23 0 0,-13-2 0,1 0 0,-5 0 0,-1 0 0,1 3 0,-4 1 0,0 6 0,-6 25 0,-1 18 0,-3-9 0,-1-6-488,-2 5 0,2 7 0,-6-18 488,-6-29 0,-1-2 0,1 0 0</inkml:trace>
  <inkml:trace contextRef="#ctx0" brushRef="#br0" timeOffset="125287">14112 15252 24575,'-41'8'0,"10"0"0,-5 2 0,-1 2 0,-7 1 0,-2 2 0,-3 1-656,10-2 1,-3 1-1,0 1 1,-2 1 0,0 0 176,5-1 1,0 1 0,-1-1 0,-1 2 0,-1 0-1,-2 1 479,2-1 0,-3 1 0,-1 0 0,-2 2 0,1-1 0,0 0 0,0 0 0,2-1 0,0 0 0,0 0 0,1 0 0,1-1 0,0 1 0,-1-1 0,0 1 0,-1 0 0,-2 1 0,-1 0 0,1-1 0,3 0 0,2-2 0,5-2 0,-11 4 0,6-2 0,6-3 0,11-3 0,0 0 0</inkml:trace>
  <inkml:trace contextRef="#ctx0" brushRef="#br0" timeOffset="139784">14220 15255 24575,'-13'0'0,"-13"6"0,-11 6 0,-5 2 0,3-2 0,3-1 0,1-1 0,-6 2-469,4-1 1,-4 2 0,-3 2 0,-3 1 0,0-1 0,1 0 0,4-1-188,-5 0 1,2-2-1,1 0 1,-2 2 0,-5 1 526,13-3 0,-3 2 0,-3 1 0,-3 1 0,0 0 0,-1 1 0,2-1 0,0-1 0,3 0 0,3-2 0,4-2 129,-17 5 0,7-3 0,2-1 0,-2 1 328,0 1 0,-6 3 1,3-1-1,12-5 0,22-7-328,33-11 0,24-9 0,2-1 0,-9 3 0,2-1 0,1 0 0,0 1-89,-2 0 0,1 0 0,-2 1 0,1-1 89,6-4 0,-2 1 0,3-1 0,-7 3 0,2 0 0,0 1 0,0 2 1092,12-2 0,0 2 0,-9 5 1804,3 7-2896,-14 18 0,-47-3 0,-19 2 0,-2 0 0,1 0 0,-1 1 0,-2-1-181,4-1 1,-3 1-1,-1-1 1,-1 1 180,-1 0 0,-4 2 0,0-1 0,4-2 0,7-2 248,-9 1 1,22-5-249,69-7 0,-18-9 0,4-4 0,3 0-776,4 1 1,5-1 0,-2 1 0,-8 2 775,11 0 0,-13 2 0,4 0 0,-2-1-134,-2-2 0,-2 0 134,19-2 0,-7 1 614,-22 2-614,-42 22 0,-28 14 0,1-1 0,11-9 0,0-1 0,-8 1-410,8-6 0,-7 2 1,-4 1-1,-3 0 1,0 0-1,0-2 0,3 0 1,6-3 3,-2 0 0,4-3 1,2 0-1,-1-1 1,-2 0 405,-3 0 0,-5 1 0,-1-1 0,2-1 0,6-3 0,9-2 1082,-2-4 0,19-5-1082,27 1 0,22-4 0,14-2 0,9-1 0,6-1 0,-2 1 0,-7 1 0,-10 2-1093,3-2 1,-6 1 0,9-1 1088,-11 4 0,7-2 0,7-1 1,2 0-1,3-1 0,-1 0 1,-2 1-1,-4 2 0,-5 1 1,-9 2 3,7-1 0,-9 4 0,2-1 0,13-1 0,1 1 0,-5 0 1638,-6 0 0,-9 5-132,-13 10-1506,-36 6 0,-25 3 0,-10-2 0,18-9 0,-7-1 0,-5-2 0,-3 0 0,-2 0 0,0-1 0,2 1 0,4 0 0,5 1-656,-4 3 1,6 1-1,1 1 1,-1-1 0,-5-2 458,-2-2 0,-11 1 1,-4-1-1,-1 0 1,5-2-1,9-2 0,15-3 1,20-3 196,25-10 3222,9 3-3222,7 2 0,13-3 0,10-1 0,5-1 0,2 1 0,-2 1 0,-7 2 0,2 1 0,-2 3 0,-1 0 0,1 0 0,3-2-410,-9 0 0,4-1 1,1-2-1,1 1 1,-1-1-1,-1 2 0,-4 1 1,-4 2 95,10 0 0,-2 3 0,-9 1 1,-15 3 313,-16 1 0,-14 4 0,-13 3 0,-14 1 0,-9 1 0,-4-1 223,13-5 1,-6 1-1,-4-1 1,-3 1 0,-2-1-1,-1-1 1,0 1-1,1 0 1,2 0 0,4 0-1,4 1-223,-14 2 0,6 1 0,2 0 0,-1-1 0,-4-1 0,1-2 0,-10 0 0,-5-1 0,0 0 0,6-1 0,10-2 0,15-1 0,22-3 0,31-6 0,28-3 0,5 0 0,-16 3 0,4 0 0,2 0 0,2 0 0,1 0 0,-2 1 0,0 1 0,1-1 0,0 1 0,0 1 0,-1 0 0,-1 1 0,5 0 0,0 1 0,-1 1 0,-3 0 0,-2 1 0,10-2 0,-4 0 0,-17 9 0,-20 12 0,-33-7 0,-1 1 0,-9 3-469,1-2 1,-9 2 0,-7 1 0,-2 1 0,0 0 0,3-1 0,8-1 334,-7 3 1,6-1-1,-6 1 356,7-4 1,-6 2 0,-4 1 0,-1 0 0,3-1 0,5-2 0,9-2-223,-7 2 0,10-4-150,-3 0 150,-12 1 1445,39-10-1445,5-2 0,-1 2 0,0 0 0</inkml:trace>
  <inkml:trace contextRef="#ctx0" brushRef="#br0" timeOffset="140751">11260 15913 24575,'46'-9'0,"-1"0"0,-11 2 0,0 0 0,-2 1 0,4-1 0,7 2-328,-9 1 0,5 1 0,6-1 1,3 1-1,2 0 0,1 0 1,0 0-1,-3 0 0,-4 0 1,-4 0-329,6 0 1,-6-1-1,-2 1 1,3-1 0,6 1 441,-8 1 1,4-1 0,2 0 0,3 1 0,1-1-1,1 1 1,2 0 0,-1 0 0,0 1 0,-1 0 0,-2 1 213,0 1 0,1 1 0,0 0 0,1 1 0,0 1 0,-1-1 0,-1 1 0,-2 0 0,-2-1 0,-3 0 0,-2-1 354,8 1 1,-5-1 0,-4-1 0,3 1 0,6 1-355,0 0 0,12 0 0,5 2 0,3-1 0,-3 1 0,-6-1 0,-12-1 0,-15-1 0,-19-2 0,-28-2 0,-8 1 0,-13 1 0,-8 0 0,-8-1 0,-4 0 0,-2-2 0,2 0-219,18-1 1,-3-1-1,-2 0 1,-1-2-1,-2 1 1,-1-2-1,-1 1 1,-1-1-1,1 0 1,0 1 0,0 0-1,1 0 1,1 0-1,2 2 1,2 0 103,-10 0 0,3 1 1,1 2-1,1-1 0,0 1 0,1 0 1,-1-1-1,0 0 0,-1-1 1,-3-1 157,5-1 1,-6-1 0,-2-1 0,-2-2 0,-2 1 0,2-1 0,0 0 0,3 1 0,5 0 0,4 2-1,6 0 1,7 3 0,9 1-44,-11 1 243,11-2-243,27 6 0,43 6 0,-6-2 0,4 1 0,-7-1 0,1 0 0,0 1 0,0-1 0,0 1 0,-3-1 0,0 2 0,-4-2 0,2 1 0</inkml:trace>
  <inkml:trace contextRef="#ctx0" brushRef="#br0" timeOffset="142694">17062 15062 24575,'12'-10'0,"18"-29"0,-4 11 0,7-5 0,6 0 0,-9 9 0,4 0 0,2-1 0,1 0 0,-1 1 0,-1 1-567,6-6 1,-2 1 0,1 1 0,3 1 566,-4 5 0,5 0 0,0 0 0,1 1 0,-4 3 0,-4 4 0,1 2 0,-4 3 0,2 2 0,10-4 0,2 0 0,2 5 181,-6 5 1,1 4-1,0 1 1,-2 1-182,4 2 0,-1 1 0,-1 0 0,1 1 0,-1-1 0,-6 2 186,-4 3 1,-9 1-187,-7 2 0,8 13 0,-2-1 0,2 4 583,-3-3 0,0 3-583,-1-5 0,1 2 0,-2-2 0,-2 0 0,-1-2 0,-1-2 0,-2-4 0,-2-5 0,-10-9 0,-5-6 0,-17 2 0,7-2 0,-33-11 0,6-12 0,12 7 0,1-1 0,-12-11 0,20 20 0,24 27 0,14 21 0,9 6 0,-3-20 0,3-1 0,1-2 0,-2 2 0,1-1 0,1-7 0,16-6 0,-6-13 0,-11-24 0,-13-12 0,-14 13 0,-4 9 0,2 1 0,-6 16 0</inkml:trace>
  <inkml:trace contextRef="#ctx0" brushRef="#br0" timeOffset="143568">16990 14818 24575,'-3'46'0,"-2"-20"0,-1 3 0,0 5 0,-1 3 0,8-5 0,9-9 0,5-1 0,2 19 0,4-9-1386,5-32 1,4-7 1385,2 2 0,-3 0 0,-10 1 655,8-1-655,-17 5 0,-3-2 0,-3 2 0</inkml:trace>
  <inkml:trace contextRef="#ctx0" brushRef="#br0" timeOffset="155585">18766 16269 24575,'-3'14'0,"1"4"0,2 9 0,1 11 0,2 6 0,6 0 0,5-7 0,3 1 0,5 2 0,1 0 0,2 1 0,-1-2 0,-1-2 0,2 0 0,0-1 0,1 1 0,1-1 0,0 0 0,-1-2-547,3 5 1,0 0 0,-1 0 0,2-3 0,1-3 0,2-5 218,4-4 1,3-5-1,2-4 1,-1-2-1,-2-1 328,2-2 0,-1-3 0,1-1 0,1-1 0,-1 1 0,0-1 0,2 0 0,3-2 0,5 0 0,-13-2 0,3-1 0,3 0 0,1-1 0,3 0 0,1 0 0,0-1 0,1 0 0,-1 0 0,0-1 0,-2 1 0,-1-1-328,3 0 0,0 0 0,-1-1 1,-1 0-1,1-1 0,-1 1 1,0-1-1,0 1 0,0-1 1,1 1 213,-1 0 0,1-1 0,0 1 0,0 0 0,0-1 0,0 1 0,-2-1 0,0 0 0,-2 1 0,-1-1-44,7-2 0,-1 0 0,-1-1 1,-1 1-1,-3 0 0,-4 1 1,-4 1 157,4 1 0,-6 2 0,1-2-69,8-4 0,2-1 0,-1 0 69,-2 2 0,-1 0 0,-3-2 0,1-8 0,-5 0 0,1-1 2247,-8-1-2247,-18 14 3276,1-4-566,0 2-723,4-4-1987,-7 4 423,3-4-423,-10-11 0,3-13 0,-11-4 0,-5-9 0,-2 0 0,-2 2 0,-2-1 0,0 1-1093,2 0 1,0 0 0,0 4 280,-9-8 1,5 13 811,12 24 0,6 11 0,7 22 0,2 6 0,7 16 0,-5-7 0,-4 2 0,1 12 0,-2 4 0,0-5 0,-1-4 0,0-2 0,0 3 159,0-5 1,1 3-1,0 1 1,-1-2 0,0-7-160,-2 11 0,0-10 0,0-5 0,0-10 0,-2 2 0,-5-8-656,-18-8 1,-18-4-1,-10-2 1,1-1 0,9 2-62,7 0 1,5-1 0,-5 1 716,-7 0 0,-6 0 0,-3 0 0,1 0 0,5 0 663,-6 1 0,3-1 0,3 1-663,8 1 0,1 1 0,-3-1 0,0 0 0,-5-1 0,-2 0 0,1 0 0,3-1 0,2 1 0,3 0 0,-1 0 0,-3-1 0,-4-1 0,-3 1 0,-1-1 0,-1 0 0,2-1 0,6 1 0,1-1 0,0 0 0,-2 0 0,-6-1 0,8 1 0,-5-1 0,-3 1 0,-2-1 0,-1 0 0,-1 0 0,0 0 0,2-1 0,3 1 0,3 0 0,-2-1 0,3 0 0,2 0 0,1 0 0,-1 0 0,0 0 0,-2 0-246,-1 1 1,-3 0-1,-2-1 1,1 1-1,1-1 1,3 1-1,4-1 1,7 0 245,-26-3 0,24-1 0,32 4 0,3-11 3276,2-13-1115,0-8-2161,0-6 0,-1-10 0,0 4 0,-2 3 0,0 0 0,2 1 0,0-2 0,-1 2 0,-6-3 0,-3 2 479,-6 0 0,0 0-479,4 8 0,-1 2 1554,-5-6 0,4 17-1554,8 40 0,5 23 0,2-10 0,0 3 0,2 1 0,2 4 0,2-4 0,3 6 0,1 0 0,-1-3 0,3 1 0,-1-2 0,1 1 0,2 6 0,-1 0 0,1-5 0,-1-7 0,-3-11 0,-6-15 0,-1 2 0,0-6 0,9 10 0,16-1 0,2-3 0,9 1 0,9-1 0,7-2 0,-22-3 0,6-1 0,3-1 0,4-1 0,3 0 0,2 0 0,1-1 0,2 1 0,0-1 0,-1 0 0,0 0 0,-2 0 0,-2 0 0,-2 1 0,-4 0-365,8 1 1,-4 0 0,-1 0 0,-2 0 0,-1 0 0,1 0 0,1-1 0,2 1 0,4-1 129,-7-1 1,5 1 0,1 0 0,3-1 0,1 0 0,1 0 0,-1 0 0,0 0 0,-1 0 0,-2-1 0,-3 0 0,-2 0 0,-5 0 0,-4-1 188,12-2 0,-5 0 0,-5-1 0,-3 1 0,-5-1 19,9-3 0,-3 1 27,6 0 0,4 0 0,-4 0 0,-4-2 0,-6 1 0,0 3 0,-6 0 0,-21 6 3276,19-5 0,-6 4-2990,12-5-286,-15 2 0,2-22 0,-9 13 0,4-18 0,-3-11 0,-6 5 0,-1 2 0,1-7 0,-2 6 0,-1-9 0,0 5 0,0 3 0,1 13 0,-3 16 0,3-9 0,-4 17 0</inkml:trace>
  <inkml:trace contextRef="#ctx0" brushRef="#br0" timeOffset="157778">26668 6350 24575,'28'36'0,"1"0"0,-1 0 0,-6-6 0,1 3 0,0 1 0,1 4 0,0 3 0,0 5 0,-7-11 0,0 1 0,1 3 0,-1 2 0,1 2 0,0 1 0,0 2 0,0 1 0,0 2 0,-1 1 0,0 0 0,0 2 0,-1 0 0,0 1-137,-4-12 0,-1 2 1,1 1-1,-1 1 1,0 1-1,-1 1 1,1 1-1,-1 1 1,1 0-1,-1 1 1,0 0-1,-1 0 1,1 1-1,0 0 1,-1 0-1,0 0 1,1 0-1,-1 0 0,0-1 1,0 0-1,0 0 1,-1-2-1,1 1 1,0-2-21,0 4 1,0-1 0,0 0 0,0 0 0,0-1 0,0 1 0,0-1 0,-1 1 0,0-1 0,1 0 0,-1 0 0,0 0 0,0 0 0,-1-1 0,1 1 0,-1-1 0,0 1 0,0-1 0,0 0 0,0 0 0,-1 0-17,1 3 1,-1 1-1,0 0 1,0 1-1,0 0 1,0 1-1,0-1 1,-1 0-1,1 0 1,-1-1-1,0-1 1,-1 0 0,0-2-1,1-1 1,-2-2-1,1-1 1,-1-3-1,-1-1 1,1-2-297,0 20 1,-1-3 0,0-3 0,-1-4 0,-1-3 0,0-4 0,-1-4 564,-1 7 1,-1-7 0,0-5-97,-2 17 0,3-13 0,-1 6 0,-1-12-28,0-17 28,1 5 3276,-3 7-3024,2 3 1,1 1-253,-1-2 3276,1 14-897,6-51-2926,-2-17 1,-2-18 0,-1-12 0,0-5 0,-1 2 0,1 9 509,1 5 0,0 3 0,0 1 0,-1-6 37,1 9 0,-1-3 0,1-3 0,-1-1 0,0-1 0,0-1 0,-1 0 0,0 0-365,-1 0 1,-1-2 0,0-1 0,0 0 0,-1 0 0,0 0 0,0 1 0,0 2 0,0 2 162,-1-5 1,0 4-1,0 2 1,0-2-1,-2-3 1,-2-8 32,4 19 0,-2-3 1,0-3-1,-2-3 1,1-2-1,-2-2 1,0-2-1,0 0 1,-1-2-1,1 1 1,-1 0-1,0 1 1,1 1-1,0 1 1,0 3-1,1 2 1,0 2-1,1 4 169,-3-13 0,1 4 0,0 3 0,1 2 0,-1 1 0,1 0 0,-2-3 0,-1-3-170,2 6 1,-2-4 0,-1-2 0,0-2 0,-1 0 0,0-1 0,0 2 0,1 2 0,1 2 0,0 4 0,2 5 0,2 5 169,-6-14 0,3 10 0,0 1 676,-2 0 1,0 1-1,-1-3-676,2-2 0,-1-3 0,0-2 0,0 0 0,-1-1 0,1 0 0,-1-2 0,0-5 0,4 11 0,0-3 0,-1-4 0,0-1 0,1 0 0,0 2 0,1 3 0,2 5 0,-1-6 0,1 6 0,2 0 0,-2-2 0,-1-4 0,-2-5 0,0 0 0,3 5 0,3 12 3034,6-6-3034,0 29 0,19 30 0,15 25 0,-6-4 0,-14-18 0,0 2 278,5 9 0,5 10 1,2 3-1,-2-3 1,-7-9-279,-5-8 0,-3 1 0,5 9 0,1 7 0,1 8 0,-1 5-298,-6-19 0,-1 3 0,0 3 0,-1 2 0,1 3 0,-1 2 0,0 1 0,1 2 1,-1 1-1,1 0 0,0 1 287,-2-13 0,0 0 0,0 3 0,0 0 0,1 2 0,-1 0 0,0 1 0,1 1 1,-1 1-1,1 0 0,-1 0 0,0 0 0,1 0 0,-1-1 0,0 0 0,0 0 1,1-2-1,-1 0 0,-1-1 0,1-2 11,1 6 0,-1-1 0,0-1 0,1-1 0,-1-1 0,0 0 0,0 0 0,0-1 0,0 1 0,0-1 0,0 1 0,0 1 0,0 0 0,0 1 0,0 1 0,-1-2 0,1 1 0,0 3 0,0 1 0,1 0 0,-1 2 0,0-1 0,0 1 0,0-1 0,0 0 0,0-2 0,-1-1 0,1-2 0,-1-3 0,0-2 0,-1-2 0,0-5 0,-1-2-33,2 16 0,-1-7 0,0-6 0,-1 1 0,1 2 33,1 1 0,0 1 0,0 0 0,0 1 0,0-2 0,-1-2 0,-1 8 0,1 0 0,-2-4 0,1-4 0,0 7 0,-1-10 0,-2-10 0</inkml:trace>
  <inkml:trace contextRef="#ctx0" brushRef="#br0" timeOffset="159528">24949 7190 24575,'24'-7'0,"1"1"0,8 0 0,8-1 0,4 1 0,2 0 0,-9 1 0,3 0 0,2 1 0,1-1 0,1 0 0,1 1 0,-1 0 0,4-1 0,1 0 0,1 1 0,0-1 0,-1 1 0,0 0 0,-3 0 0,0 0 0,0 0 0,-1 0 0,-1 1 0,-3-1 0,-3 2 0,9-1 0,0 1 0,0 0 0</inkml:trace>
  <inkml:trace contextRef="#ctx0" brushRef="#br0" timeOffset="160625">25432 11230 24575,'41'3'0,"-1"0"0,1 0 0,-7 0 0,0-1 0,-2 0 0,4-1 0,5-2-656,1-1 1,11-1-1,3-2 1,-4 1 0,-10 1-984,-4 1 1,-1 0 982,4-1 1,11-1-1,2-1 1,-4 1 0,-13 1 1774,9 0-1119,-1-3 1749,1-3-1749,-19 1 0,-12 1 0,-5 3 0</inkml:trace>
  <inkml:trace contextRef="#ctx0" brushRef="#br0" timeOffset="177347">20339 12488 24575,'15'0'0,"-3"4"0,12 13 0,10 8 0,-1 0 0,-2-2 0,4 2-656,-4-3 1,5 4-1,3 2 1,2 0 0,0-1 469,-4-3 0,1-1 0,0 0 0,1 0 0,1 0 0,0 0 186,0 1 0,0-1 0,0 0 0,2 1 0,3-1 0,3 2 0,-9-6 0,5 0 0,2 2 0,1 0 0,3 0 0,-1-1 0,0 1 0,0-1 0,-3-1 0,-2-1 0,-4-2-547,8 4 1,-3-2 0,-3-1 0,-1-1 0,2 0 0,1 1 219,-2-2 0,3 1 0,2 1 1,-1-1-1,0-1 0,-4 0 1,-5-3-1,-7-2 327,11 3 0,-7-2 533,3 4 1,2-1-534,4-2 0,6 1 0,-13-4 0,5 1 0,2 0 0,-1 1 0,-5-3 0,2 1 0,-4-2 0,1 0 0,11 3 0,1-1 0,-14-4 0,-16-5 361,-10-6 0,-2 5 1,-6-5-1</inkml:trace>
  <inkml:trace contextRef="#ctx0" brushRef="#br0" timeOffset="182255">17285 12438 24575,'37'-5'0,"7"0"0,-3 16 0,-8 0 0,3 2 0,-6 0 0,2 0 0,2 3-820,2 3 1,3 2 0,1 1 0,-2-1-1,-4-2 1,-2-2 0,2 2 0,6 6 812,-9-4 1,3 3 0,3 4 0,3 2-1,1 2 1,2 1 0,0 1 0,0 0 0,0-1-1,-2-1 1,-2-1 0,-3-3-404,4 3 0,-1-1 1,-3-1-1,0-1 1,0-1-1,0 2 0,1 0 1,2 2 286,-5-3 1,3 2 0,1 1-1,1 1 1,0 0 0,0 0-1,-2-1 1,0-1 0,-2-1-1,-3-3 1,-3-2 630,18 16 1,-3-2 0,-8-8 0,-14-13-509,-15-14 0,-2 1 0,-1-2 0</inkml:trace>
  <inkml:trace contextRef="#ctx0" brushRef="#br0" timeOffset="185279">12488 12855 24575,'12'-5'0,"3"-6"0,1-11 0,0-8 0,-1-2 0,-1-4 0,0 0 0,-1 5 0,0 0 0,1-3-235,-1-4 1,1-5 0,0 1-1,-1 5 235,6-2 0,3 2 77,1-2 0,6-1 0,8 9-77,2 16 0,7 7 0,4 4 0,-1 1 0,-7-3 0,-2-4 0,-5 0 0,6 5-357,-4 7 0,6 3 1,4 4-1,0 1 0,0 2 1,-4-1-1,-6 1 357,6 4 0,-7 2 0,9 4 0,-13-6 0,4 1 0,5 3 0,4 2 0,1 1 0,2 1 0,1 0 0,0 1 0,-2-1 0,-2-2 0,-3 0 0,-5-3 0,11 6 0,-5-2 0,-3-1 0,0 0 0,1 1 0,4 1 0,-7-4 0,4 1 0,3 2 0,1 0 0,0 0 0,-2 0 0,-1-1 0,-4-1 0,-6-2 0,-5-3 0,23 22 0,-26-19 618,-28-26-618,-2 6 0,-17-40 0,8 15 0,-3-3 0,-5-6 0,1 3 0,-4-4 0,1 0 0,3 5 0,0-1 0,0 0 862,-8-10 0,-4-5 0,9 14-862,11 21 0,2 1 0,-1 4 0,-33 18 0,9 14 0,0 5 0,7-16 0,1 1 0,-6 14 0,11-3 0,23-17 0,0-2 0,4 13 0,9 11 0,-3-7 0,5 1 0,8-2 0,4 1 0,-3-2 0,-5-1 0,0-2-323,18 3 1,-3-7 322,-22-14 0,21-13 0,6-11 0,6-7 0,-12 4 0,1-2 0,2-3 0,0-1 0,3-3 0,-2 0 0,-3 3 0,-4 3 0,-3 3 0,-3-1 0,10-13 0,-12 11 0,-20 24 0,-2 5 0,-6 2 0,4 1 0,-4 1 0</inkml:trace>
  <inkml:trace contextRef="#ctx0" brushRef="#br0" timeOffset="186178">12449 12333 24575,'-9'14'0,"-7"19"0,-1 10 0,11-9 0,2 1 0,-2 0 0,-3-1 0,-1-2 0,3 0 0,3 11 0,11-9 0,19-25 0,8-8 0,0-2 0,2-2 0,8 3 0,0-1 0,-3-5 0,-5-1 0,-10 3 0,-5-3 0,-20 7 0</inkml:trace>
  <inkml:trace contextRef="#ctx0" brushRef="#br0" timeOffset="188572">11803 14237 24575,'34'23'0,"1"0"0,0 0 0,0 0 0,-4-4 0,-2-2 0,6 3 0,-4-3 0,4 3 0,3 2 0,3 0 0,5 1 0,4-1 0,5-2-143,-21-9 1,4 1-1,3-2 1,2 1-1,3 0 1,3 0-1,1-1 1,1 1-1,2-1 1,1 0-1,1 0 1,0 0-1,1 0 1,-1 0 0,0-1-1,-1 1 1,-1-1-1,-1 0 1,-2 0-1,-1-1 1,-3 1-1,-2-1 1,-3 0-156,14 3 0,-4-1 0,-4 0 0,-1-1 0,-2 1 0,0-1 0,0-1 0,1 1 1,3 0-1,3 0 0,4 0 155,-14-2 1,4 1-1,2 0 1,2 1-1,3 0 1,2 0-1,1 0 1,1 1-1,0-1 1,1 1-1,0-1 1,0 0-1,-1-1 1,-2 0 0,-1-1-1,-1-1 1,-3 0-1,-2-2 1,-3 0-1,-4-2 1,-3 0-1,-4-2 1,-4-2-171,23-5 1,-11-3-1,-7-5 1,-1-5 635,-2-6 1,-3-6-1,-3-2 1,-2 3-324,-2 3 0,-3 1 0,-1-1 0,-1-4 0,-2-1 0,-3 6 0,-1-5 0,2-8 3276,-12 30-1256,-2-20 1168,-40 52-3188,15-11 0,-2 0 0,1 1 0,-3 0 0,-4-1 0,-6-3 0,-6-1 0,-3-1 0,0-1 0,5-1 0,5 0 0,4-1 0,-1-1 0,-1 1 0,-13 1 0,-4 1 0,4-2 0,10-4 0,7-4 0,15-5 1303,33-19-1303,-3 7 0,1-2 0,2-5 0,-3-1 0,-5-19 0,-4 18 0,-25 19 0,13 10 0,-4-2 0,28-7 0,23-9 0,15-4 0,5-1 0,-3 1 0,-13 6 0,4-1 0,0 0 0,-4 0 0,11-7 0,3-2 0,-2 4 0,-12 9 0,-17 13 0,-22 34 0,-26 7 0,3-3 0,1-1 0,1-4 0,6-2 0</inkml:trace>
  <inkml:trace contextRef="#ctx0" brushRef="#br0" timeOffset="189504">11934 14118 24575,'-46'17'0,"1"1"0,0 0 0,0-1 0,-1 1 0,1-1 0,-2 1 0,1 0 0,7-4 0,12-3 0,5-3 0,58-41 0,-15 19-424,6-3 1,8-4 0,-3 4 423,-3 5 0,0 2 0,15-4 0,-1 1 0,-14 3 0,-2 3 0,5 3 0,-7 5 0,-18 3 414,2 17-414,-4-8 211,5 4-211,-3 1 0,-2 0 0,-1-6 0,-4-3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49:08.601"/>
    </inkml:context>
    <inkml:brush xml:id="br0">
      <inkml:brushProperty name="width" value="0.05292" units="cm"/>
      <inkml:brushProperty name="height" value="0.05292" units="cm"/>
      <inkml:brushProperty name="color" value="#FF0000"/>
    </inkml:brush>
  </inkml:definitions>
  <inkml:trace contextRef="#ctx0" brushRef="#br0">11497 14032 24575,'19'-3'0,"16"1"0,14 0 0,1 0 0,-13-1 0,1-1 0,1 1 0,2-1-656,1 2 1,2 0-1,2 0 1,2 0 0,3-1 290,-11 1 1,2-1 0,3 0 0,1 0 0,0-1 0,1 1 0,-1 1 0,-1 0 0,-1 0-105,5 1 1,-2 1 0,-1 1 0,1-1 0,-1 1 0,3 0 0,1 0 356,-6-2 0,1 1 0,1 0 0,1-1 1,1 0-1,0 1 0,0 0 0,0 0 0,0 1 1,-1 1 111,-1 0 0,0 1 0,0 1 0,0 0 0,0 0 0,-1 1 0,1 0 0,0-1 0,-1 0 0,1 1 90,-2-2 0,0 1 1,-1 0-1,0-1 0,0 1 1,1-1-1,1 1 0,1 0 1,1 0-1,3 0-90,-7 0 0,1-1 0,2 1 0,0 0 0,2 0 0,1 0 0,0 1 0,1-1 0,0 0 0,1 1 0,-1-1 0,1 1 0,-1-1 0,0 1 0,-1-1 0,-1 1 0,0 0 0,-1 0 0,1 0 0,-1 0 0,1 0 0,0 0 0,-1 0 0,1 0 0,-1 1 0,0-1 0,0 0 0,-1 0 0,0 0 0,0-1 0,-1 1 0,0-1-253,3 0 1,0 1 0,0-2 0,-1 1 0,0 0 0,0-1 0,-1 0 0,0 1 0,-1-1 0,0 1 0,0 0 0,0 0 0,-1 0 246,5 1 0,1 1 1,2 0-1,0 0 1,-1 0-1,-2 0 1,-1 0-1,-4-1 1,-3 1-1,-6-1 1,-4-1 5,18 4 0,-5-1 238,-1-2 0,5 1 1,1-1-1,-5 0-238,-7 0 0,-3 0 0,1-1 0,4 0 0,1 0 0,-1-1 1568,7-1 0,3-1-1568,-9 1 0,6 0 0,2 0 0,0 0 0,-5 0 0,7 1 0,-3-1 0,2 1 0,-2-1 0,4 1 0,0 0 0,-1 0 0,-2 1 0,0 0 0,-1 0 0,-6 0 341,5-1 1,1-1-342,-3-1 0,6 1 0,0 0 0,-6-1 0,-7-1 0,-5 0 0,0-1 0,12-1 0,-3 1 0,-12 0 0,1 2 1092,2-2 0,4 1 0,-1 1 62,8 1 0,0 0-1154,5-2 0,0 1 0,-12 1 0,-5 0 0,-3-2 1099,-3-2 0,0 0-1099,9-3 0,-4 0 0,-22 1 0</inkml:trace>
  <inkml:trace contextRef="#ctx0" brushRef="#br0" timeOffset="20693">15029 12595 24575,'-24'-23'0,"-5"1"0,-9 6 0,-12-3 0,0 2 0,8 1 0,1 2 0,-3-2-715,3 2 1,-2 0 0,-3-1 0,-3-3 714,10 2 0,-4-3 0,-3-1 0,-1-1 0,0 0 0,2 1 0,2 1 0,4 2 0,-7-2 0,7 2 0,-2 0 0,-9 0 0,14 6 0,-6-1 0,-4 0 0,-4-1 0,-2 0 0,-1 0 0,0 1 0,1 0 0,3 1 0,3 2 0,5 0 0,5 2 0,-7-1 0,8 2 0,0 2 0,-4 1 0,0 1 0,-4-1 0,-3 1 0,-1 1 0,0 3 0,3 3 0,4 4 0,-6 10 0,2 5 0,3 5 0,3 0 0,1-2 89,3-1 0,4 0 0,0-1 0,-3 2-89,-1-3 0,-3 3 0,-2-1 0,1 0 0,4-2 0,6-5 297,-6 8 1,13-13-298,18-15 0,13-29 0,13-14 0,3 6 0,4 0 0,-2-3 0,2 1 0,-5 11 0,3 0 0,-2 6 0,0 4 0,2 5 483,1 3 0,5 1 0,4 3-483,5 1 0,4 3 0,2 1 0,-2-1-1093,3 0 1,-1 0 0,1 1 834,-5 1 0,1 1 0,0-1 1,-4 1 257,-5 0 0,-3 1 0,5-2-89,0-1 1,5-1 0,3 0 0,1 2 0,0 3 88,-3 2 0,1 3 0,0 2 0,1 2 0,1 3 0,2 1 0,-9 0 0,1 1 0,2 3 0,0 1 0,2 1 0,-1 1 0,-1 0 0,-1-1 0,-2-1 0,-2-2 0,9 4 0,-3-2 0,-1-1 0,-1 1 0,-3 2 0,0 2 0,-1 7 0,0 6 0,-1 2 0,-4-3 0,-3-8 0,-6-13 0,10-15 0,-30-28 0,-8-7 0,2 4 0,-3-1 1638,0-9 0,-8-3-1187,-10 4 1,-8 0 0,-1 10-452,-5 19 0,-1 2 0,-6-22 0,3 11 287,13 35 1,11 15-288,21 5 0,16 10 0,4 2 0,-6-8 0,-7-5 0,1 0-314,2-1 0,6 7 1,1 1-1,-1-4 1,-4-8 313,-1-7 0,1-1 0,7 8 0,3 5 0,-4-1 0,-8-3 0,0-2 0,10 7 0,-8-5 0,-27-7 0,-28-39 0,7 4 0,-4-5 0,-1-6 0,-3-4 0,6 3 0,6 5 0,2 2 0,-7-11 0,14 8 0,62 33 0,-15 2 0,4 3 0,-2-2 0,3 0 0,2-1 0,6-2 0,3-2 0,-4-3 0,2 3 0,-5-11 0,-11-19 0,-3-11 0,-7-3 0,-12-14 0,-11-5 0,2 7 0,-2-5 0,-1 2 0,1 9 0,0 11 0,0 2 0,-7-25 0,3 19 0,7 62 0</inkml:trace>
  <inkml:trace contextRef="#ctx0" brushRef="#br0" timeOffset="22357">12389 12020 24575,'0'15'0,"0"23"0,-3 7 0,-2-8 0,-2 12 0,4-4 0,10-15 0,23-27 0,2-2 0,-12 47 0,1-7 0,7-52 0,6-20 0,-1 2 0,10 5 0,-2 2 0,-3 2 0,-2 1 0,-5 5 0,-3 1 0,13-2 0,-41 32 0,-25 7 0,-16 4 0,7-3 0,3 7-1093,-2-8 1,-8 3 0,10-11 148,10-13 944,0-8 0,-18-13 0,-3-3 0,8 3-380,-8-12 0,7 0 380,25 14 0,-2-8 0,0-5 0,6-12 0,2-2 0,1 7 0,0-1 0,1-3 0,3 5 3276,9 8-3027,1 47 0,1 22 1,-1 3-250,-2-1 0,-3 2 0,1 0 0,5 1 0,0 0 0,-2 0-233,-4-1 1,-3 0 0,-1-14 232,-2-18 923,0 16-923,2-12 0,3 3 0,4-16 0,15-24 0,3 0 0,-5 1 0,0 1 0,4 4 0,0-2 0,-17 13 0,-4 2 0,-1 0 0</inkml:trace>
  <inkml:trace contextRef="#ctx0" brushRef="#br0" timeOffset="27081">17361 13573 24575,'4'-9'0,"10"-1"0,9 1 0,15-1 0,10-1 0,6 0 0,0-1 0,-4 2 0,-9 1-1093,7-1 1,-5 1 0,9-1 794,-16 3 0,4-1 0,4 0 0,4-1 0,2 0 0,1-1 0,2 1 0,0 0 1,0 1-1,-2 0 0,-2 2 0,-2 0 0,1 1 0,0 1 0,0 0 0,0 0 0,0 1 0,-1 0 0,0 0 1,-1 0-1,-1 0 0,-1-1-112,6 0 0,-3 0 1,-2 0-1,0 0 1,1 0-1,2 0 0,3 0 1,6 0 346,-18 2 1,3 0 0,4 0-1,1-1 1,3 1 0,2 0-1,1 0 1,1 0 0,1-1-1,-1 1 1,1 0 0,-2 1-1,0-1 1,-2 0 0,-2 1-1,-2-1 1,-2 1 0,-4 0-1,-3 0 1,-4 0 62,22 0 0,-10 1 0,-4 0 0,1 0 0,9 0-75,-9 0 0,8-1 1,4-1-1,4 1 1,1 0-1,-1 0 1,-3 0-1,-5 1 1,-7 0-1,-8 1 1,-11 1 74,4 8 2627,-27-1-2627,-1 2 0,1-3 0,-2-2 0</inkml:trace>
  <inkml:trace contextRef="#ctx0" brushRef="#br0" timeOffset="35043">14238 16463 24575,'42'25'0,"-14"-6"0,5 3 0,3 0 0,3 3 0,4 1-820,-2-2 1,4 1 0,0 1 0,-3-3-179,0 1 1,-3-3 0,9 0 1260,-8-6 0,6 1 0,5 0 0,2-1 0,-2-2 0,-3-2 0,-6-5-263,6-5 0,-6-5 0,4 2 0,-1 6 0,5 5 0,1-1 0,-4-3 0,-10-7-158,2-14 1,-14-5 157,-16 4 0,10-21 0,5-2 0,-6 11 0,1 1 0,-2 8 0,0 1 1577,2 0 1,0 3-1578,3 1 0,4-2 0,-16 8 0,1 3 1588,-25 12-1588,-19 14 0,11-7 0,-5 1 0,-10 1 0,-9 1 0,-3 1 0,5 0-1093,4 0 1,2 0 0,-2-1 272,0-1 1,-4 0 0,2-1 0,6-1 704,-3 4 0,10-4 115,16-9 0,4-2 0,46-20 0,-4 8 0,7 1 0,-3-1 0,1-2 0,1 1 0,1 2 0,3 1 0,-4 1 0,-6 2 0,-3 0 0,-2 0 0,-1-1 0,0 1 0,-3 0 3276,4-2 0,-28 10-3044,-3 4-232,-10 7 0,-8 8 0,1-7 0,-2 1 0,-4 5 0,-2 1 0,-3-1 0,-6 1 0,4-6 0,-7 2 0,-3 0 0,2-2 0,4-2 0,2-1 0,3-2 0,-5 0-547,-2-3 1,-8 2 0,-3-2 0,0 0 0,4-2 0,9-2-1093,-7-5 1,4-2 1561,-1 0 0,-2-1 1,7-1 76,-10-4 0,-2-2 0,17-2 0,0-1 0,-13-3 0,19-1 0,5-1 0,14 5 0,-8-9 0,8-8 0,2 1 0,0 9 1638,0-11 0,0 4 1091,3 18-2729,-11-20 0,5 15 0,-12-16 0,9 18 0,-1 3 0,2 4 779,-21 14-779,-4 3 0,7-1 0,0 2 0,-13 13 0,56-45 0,2-2 0,11-7 0,3-4 0,-10-1 0,-5 5 0,-1 6 0,-26 43 0,-6 11 0,4-7 0,-1 2 0,-4 10 0,-3 7 0,6-5 0,7 2 0,10-16 0,25-54 0,-3 20 0,-3-29 0,-3-10 0,-7 16 0,-3 5 0,-1 5 0,9-6 0,7 31 0,-12 1 0,11 1 0</inkml:trace>
  <inkml:trace contextRef="#ctx0" brushRef="#br0" timeOffset="36158">15247 16586 24575,'6'-4'0,"2"0"0,18-5 0,6 2 0,9 1 0,-3 0-1143,-4-1 1,1 1 1142,4-1 0,2 1 0,-5 1 546,7 1-546,0-3 0,-15 4 0,13 1 0,-32 6 0,9 12 869,-6 23 1,-2 6-870,6-2 0,-4-5 0,-5-13 0,-14-41 0,0-18 0,-5 7 0,8 17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50:39.780"/>
    </inkml:context>
    <inkml:brush xml:id="br0">
      <inkml:brushProperty name="width" value="0.05292" units="cm"/>
      <inkml:brushProperty name="height" value="0.05292" units="cm"/>
      <inkml:brushProperty name="color" value="#FF0000"/>
    </inkml:brush>
  </inkml:definitions>
  <inkml:trace contextRef="#ctx0" brushRef="#br0">10004 4949 24575,'5'-41'0,"1"1"0,-1-1 0,-1-1 0,0 0 0,1-4 0,1 6 0,1-3 0,0-2 0,0 2 0,-1 4-1093,0-3 1,-1 3 0,1 2-547,5-10 1,5 7 2278,18 10-640,-12 13 0,4 0 0,15-5 0,5 3-1093,-8 9 1,2 1 0,-2 2 751,8-4 0,-3 2 341,-1 4 0,-1 2 0,-10 1 0,-2 1 0,-3 0 0,2 2 0,7 0 0,8 1 0,0 1 0,-5-1 0,3-1 0,-1 0 552,-3 1 0,5 1 1,0 0-1,-2-1-552,1 0 0,-3-1 0,5 1 0,1 0 0,6 2 0,1-1 0,1 1 0,-4-1-820,0 0 1,-1-1 0,-1 1 0,1 0 727,-6-1 0,2 1 0,0 0 0,-2 0 0,-2-1 92,3 1 0,-3-1 0,1 0 1092,2-1 0,1-2 0,8 2-940,-11-1 1,5 1 0,4 0-1,2 1 1,2-1 0,1 0-1,-2-1 1,-3 1-153,2-1 0,-1-1 0,-1 0 0,0 0 0,0 0 0,1 0 0,-1 0-410,-3 1 0,2 0 1,0 0-1,0 0 1,-1 0-1,-2 1 0,-2-2 1,-3 1 104,14-2 0,-5 1 0,-2-2 0,-2 1 305,3-1 0,-3 0 0,3 0 90,-6 0 0,0 1 0,3-1 0,6 1-90,-9 1 0,5-1 0,3 0 0,2 1 0,0-1 0,-1 1 0,-3-1 0,-5 1-106,2-1 0,-4 0 1,-2 0-1,1 1 1,1-1 105,2 1 0,5 0 0,0-1 0,-3 1 0,-6 0 0,-11 1 0,5-1-216,0 2 1,6 2 215,0 0 0,3 1 0,-5 0 0,3 1 0,6 0 0,-8 0 0,6-1 0,3 1 0,2 0 0,-1 1 0,-2-1 0,-6-1 0,4 1 0,-6 0 0,0 0 0,5 0 0,0 0 0,7 0 0,2 1 0,-3-1 0,-4 0 0,-9 0 0,1 0 0,-10 0 3276,-4-2-2814,3-1 1,4 0-287,3 0 1,4 0-177,5-1 0,4 0 0,-1 0 1092,-10-1 0,-1 0 0,-1 1 498,13-3 0,-7 3-600,-7 11-990,-26 8 0,1 18 0,-5-12 0,-2 5 0,-1 11 0,-2 7 0,0 0 0,2-10 0,0 0 0,1 1 0,-2-1 0,0 2 0,0 0 0,-1-1 0,1-3 0,0 15 0,-3-16 0,-8-29 0,4-25 0,-2-13 0,-9-10 0,-2 1 0,9 13 0,0 2 0,-3-7 0,3 12 0,7 26 0,11 32 0,13 2 0,2 1 0,-10-16 0,0-1 0,13 15 0,0-13 0,-9-28 0,20-30 0,-16 7 0,-1-2 0,5-1 0,-1 1 0,-6 2 0,-3 3 0,-2 5 0,-10 15 0</inkml:trace>
  <inkml:trace contextRef="#ctx0" brushRef="#br0" timeOffset="1363">9795 4801 24575,'36'28'0,"-13"-12"0,2 5 0,1 2 0,7 0 0,-6-32 0,0-11 0,0-19 0,-3-6 0,-3 12 0,-2 0 0,-4-17 0,-5 16 0,-8 34 0</inkml:trace>
  <inkml:trace contextRef="#ctx0" brushRef="#br0" timeOffset="5265">6066 11275 24575,'21'-5'0,"19"-4"0,-3 3 0,8-2-656,-7 3 1,4-2-1,5 1 1,7-1 0,6 2 499,-25 3 1,3-1 0,4 1-1,3 0 1,2 1 0,3-1-1,1 1 1,1 0 0,2-1 0,0 1-1,0 0 1,0 0 0,0 0-1,-2 0 1,-1-1 0,-2 1 0,-2 0-1,-3-1 1,-2 1-210,13-2 1,-4 0 0,-3 0 0,-3 0 0,0 0 0,1 0 0,2 0 0,3 1 0,6 0 285,-16 0 1,4 1-1,2 0 1,3 0-1,1 0 1,3 1-1,1-1 1,0 1-1,1-1 1,0 1-1,-1-1 1,0 1 0,-1 0-1,-2 0 1,-2 0-1,-3 0 1,-2 0-1,-3 1 1,-4-1-1,-4 0 198,20 1 0,-11 0 0,-4 1 0,2 0 0,8-1-119,-8 0 0,5 1 0,2-1 0,3 1 0,2-1 0,0 1 0,1 0 0,-1-1 0,-1 1 0,-3-1 0,-2 0 0,1 0 0,-2-1 0,-1 1 0,-2 0 0,1-1 0,0 0 0,2 1 0,2 0-288,-3-1 0,3 1 1,2 0-1,1 0 1,1 0-1,0 0 1,-2 0-1,0-1 1,-3 1-1,-3-1 0,-3 1 288,14-2 0,-5 1 0,-3-1 0,-2 0 0,1 1 0,0-1 0,-1 0 0,0 1 0,-2-1 0,-2 1 439,7-1 1,-2 1 0,5 0-440,-14 0 0,4 0 0,2 0 0,2 0 0,1 0 0,0 0 0,0 1 0,-3-1 0,2 1 0,0-1 0,0 1 0,1 0 0,-1 0 0,-1 0 0,-1 0 287,8-1 0,0 1 0,-2 0 0,0 0 1,-1-1-1,0 1-287,-1 1 0,4-1 0,-1 1 0,-4-1 0,-9 1 0,-11-2 0,-7 1 1408,19 2-1408,-26-3 0,2 0 0,-12 0 0</inkml:trace>
  <inkml:trace contextRef="#ctx0" brushRef="#br0" timeOffset="13704">9775 7049 24575,'2'33'0,"0"0"0,-1 1 0,0 5-656,1-3 1,1 7-1,0 3 1,0-2 0,0-6-984,0 9 1,1 0 818,-2-4 1,0 6 0,-1-2 0,2-9 1153,0-11 0,0-3-334,-2 10 0,1 2 0,2 2 0,2 3 603,-2-3 0,1 3 0,2-2-603,7 3 0,0-2 0,-6 1 0,3-5 0,4-13 0,3-8 0,15-9 1092,-3-4 0,7 1 0,5-1-555,-1 0 1,6 0 0,4-1 0,0 1-1,-1-1 1,-6 1-1358,-2 1 1,-4-1 0,0 1 0,4 0 376,-1-1 1,4-1-1,2 1 1,0 0-1,-2 2 1,-4 1 442,4 5 0,-3 3 0,-3 0 0,-3-2-1639,6 0 1,1 0 1386,-9-2 0,5 2 0,2 0 0,2 0 0,-3 0-355,0 0 0,1 0 0,0 0 1,-2 0-1,-4-2 607,3 1 0,-3-1 0,3 1-72,7 2 0,5 1 1,-1 1-1,-4-2 72,-8-1 0,-3-1 0,-1-1 0,0-2 0,0 0 0,2 0 748,6 2 0,3-1 0,-1 0-748,-5-3 0,-1-1 0,-2-1 1638,3-2 0,-2-1-1505,5 2 0,2-2 959,-8-4 0,2-3 0,-3-1 149,4 0 0,-2-2-1241,10-5 0,-4-2 0,-18 3 0,-4 0 0,3 0 428,1-4 0,1-5-428,-4-5 0,0-1 0,1 3 0,0 0 730,-4-3 0,-3 0-730,-4-20 782,0 4-782,-3 10 0,1-2 0,-1 8 0,0 0 0,2-5 0,-1-3 0,2-12 0,-2 1 0,-3 16 0,-1 0 0,0-1 0,1-3 0,-1 2 0,-2-5 0,0 1 0,1 4 0,0-1 0,0 1 0,-1-9 0,0 2-685,0 6 0,-1 5 685,-2 10 0,0-15 0,-4 10 0,1-5 0,-8 38 0,1 13 0,-2 6 0,-3 4 0,-2-1 0,-5-7 0,0-2 0,-3 2 1370,13-43-1370,25-3 0,14-4 0,0 0 0,-2 3 0,2 0 0,-1 0 0,1-2 0,0 0 0,-1 6 0,8 3 0,-7 13 0,-15 29 0,6 7 0,11 1 0,-15-21 0,4 2 0</inkml:trace>
  <inkml:trace contextRef="#ctx0" brushRef="#br0" timeOffset="27335">15653 10716 24575,'-5'-1'0,"1"6"0,7 34 0,5 11 0,-1-20 0,1 2 0,-1 13 0,1 6 0,1-7 0,1-8 0,0-7 0,4 2 0,-8-17 0,-3-35 0</inkml:trace>
  <inkml:trace contextRef="#ctx0" brushRef="#br0" timeOffset="27958">15669 10663 24575,'17'19'0,"0"1"0,6 3 0,1 0 0,-4 4 0,4-2 0,8-10 0,6-4 0,-7-4 0,0-2 0,8-19 0,-6-10-1969,-23-23 1969,-6 14 0,0-4 0,-1 0 0,0-13 0,-1 1 0,-1 4 0,-1 2 237,-3 10 0,-1 8-237,-4 15 0,3 8 0,0 2 0</inkml:trace>
  <inkml:trace contextRef="#ctx0" brushRef="#br0" timeOffset="28576">16266 10683 24575,'-7'50'0,"1"0"0,-2-21 0,3-3 0,9 2 0,3-7 0,1-15 0,10-3 0,-2-8 0,-5-21 0,0-15 0,-3 5 0,2-4 0,-4 1 0,-1-6 0,-5 13 0,-6 20 0,0 3 0,-6 37 0,8-16 0,-2 17 0</inkml:trace>
  <inkml:trace contextRef="#ctx0" brushRef="#br0" timeOffset="33260">10173 5804 24575,'4'-15'0,"-3"3"0,1-15 0,-5-4 0,-8 9 0,-4-1 0,0-9 0,-2 1 0,-18-1 0,8 19 0,9 4 0,-3-2 0,-9-4 0,-13-5 0,12 8 0,-3 0 0,-10-2 0,-2 1 0,10 3 0,1 2 0,3 1 0,3 2 0,-1 3 0,14 2 0,-8 2 0,-4 7 0,-1 1 0,7-1 0,-3 1 0,0 1 0,1 9 0,13-10 0,-7 10 0,1 1 0,5-5 0,-6 20 0,3 3 0,6-9 0,0-2 0,2-1 0,7-7 0,3 25 0,-3-22 0,3 2 0,0 1 0,-1-8 0,3 2 0,2 6 0,2-3 0,6 3 0,5 2 0,4 2 0,0-1 0,7 10 0,1-2 0,-9-11 0,1 0 0,-3-4 0,14 3 0,-18-15 0,-1-2 0,12 8 0,12 1 0,-1-10 0,1-2 0,-8 0 0,-2-2 0,5-2 0,-4-3 0,-4-7 0,-11 6 0,8-14 0,12-9 0,-16 4 0,9-6 0,-17 13 0,5-10 0,-5-12 0,-1-3 0,1 3 0,-5 2 0,-1 0 0,-4 3 0,-6 6 0,-3-6 0,-2 0 0,-2 8 0,-14-8 0,21 32 0,-4 2 0</inkml:trace>
  <inkml:trace contextRef="#ctx0" brushRef="#br0" timeOffset="35506">13577 5839 24575,'0'-10'0,"0"-2"0,0 5 0,-9-15 0,-1 2 0,-9-8 0,0 6 0,-5 1 0,-15-3 0,-6 3 0,0 2 0,-2 1 0,0 2 0,2 4 0,19 10 0,2 2 0,-8 1 0,2 1 0,-2 1 0,-12 1 0,-6 4 0,3 9 0,3 0 0,12-8 0,1-1-452,-8 10 1,9-2 451,20-10 0,-4 6 0,-6 10 0,7 3 0,1 1 0,-7 9-1549,5 13 1549,9-27 0,5-3 0,-5 3 831,5 23-831,4-17 0,8 3 0,8 2 0,9 3 0,3 0 0,-6-4 0,-1 4 0,4-3 0,2-9 0,8 3 0,4-1 0,-1-4 0,-6-5 0,6-7 0,3-5 0,-4-1 0,8 1 0,3-1 0,-2-1 0,-7-2 0,8-1 0,-3-3-1093,2 0 1,3 0 0,-16-4 617,-21-7 1773,-6-2-1298,5-11 0,-8 6 0,0-4 0,-1-5 0,-1 0 0,0 7 0,-1-1 0,-2-5 0,-1 2 0,2-5 3276,-6-6-2877,-11 4 1,-4 2-400,-5-3 0,6 10 0,0 3 0,4 13 0</inkml:trace>
  <inkml:trace contextRef="#ctx0" brushRef="#br0" timeOffset="39331">4902 14176 24575,'39'-2'0,"-3"3"0,8 1 0,-7-1 0,4-1 0,8 1 0,13 0-89,-36 0 0,2 0 1,4 0-1,1 0 1,4 0-1,2 0 1,2 1-1,2-1 0,2 1 1,2-1-1,2 1 1,1 0-1,2 0 1,1-1-1,1 1 1,1 0-1,1 0 0,1 0 1,0 0-1,0 1 1,1-1-1,0 0 1,0 0-1,0 0 1,-1 0-1,0 0 0,0 0 1,-2 0-1,0 0 1,-1 0-1,-1 0 1,-2 0-1,-1 0 0,-1-1 1,-2 1-1,-3 0 1,-1-1-69,11 1 1,-2 0 0,-2 0 0,-1-1 0,-1 1 0,-2 0 0,0-1 0,-1 1 0,-1 0 0,1-1 0,-1 1 0,0-1 0,1 1 0,0-1 0,1 1 0,0 0 0,2-1 0,1 1 0,2 0 0,2 0 0,1-1 69,-12 1 1,3-1 0,0 1 0,1 0-1,2-1 1,1 1 0,1 0 0,0-1-1,2 1 1,0 0 0,1 0 0,0 0 0,1 0-1,0-1 1,1 1 0,-1 0 0,1 0-1,0 0 1,0 0 0,0 0 0,-1 0-1,0-1 1,0 1 0,0 0 0,-1 0 0,-1 0-1,-1-1 1,0 1 0,-1 0 0,-1-1-1,-1 1 1,-1-1 0,-2 1 0,0-1-1,-2 0 1,-2 1 0,-1-1 0,-2 0-149,22 0 1,-2 1 0,-2-1 0,-3 0 0,-1 1 0,-2-1 0,-1 0 0,-2-1 0,-1 1 0,-1 0 0,-1 0 0,0 0 0,-1 0 0,0 0 213,5 1 0,-2-1 0,-2 1 0,-2 0 0,0-1 0,0 1 0,1-1 0,2 1 0,3-1 21,-4 0 0,2 0 0,1 0 0,1 0 0,1 0 0,1 0 0,0 0 0,1 0 0,-1 0 0,1 0 0,-1 1 0,-1-1 0,0 0-199,1 1 1,0 0 0,-1-1 0,0 1-1,0 1 1,0-1 0,0 0 0,1 0-1,0 0 1,0 0 0,1-1 0,1 1 198,-5-1 0,2 0 0,0 0 0,2 0 0,0 0 0,1 0 0,-1 0 0,0-1 0,0 1 0,-1 0 0,-1 0 0,-2-1 0,-1 1 0,-2 0 0,-3-1 0,10 1 0,-4 0 0,-3 0 0,-1 0 0,-1 0 0,1-1 0,1 1 0,3 0 0,-5-1 0,1 0 0,0 1 0,1-1 0,0 0 0,1 0 0,1 0 0,1 0 0,1-1 0,2 1 0,0 0 0,-6-1 0,2 0 0,0 1 0,2-1 0,0 0 0,2-1 0,-1 1 0,2 0 0,-1 0 0,2 0 0,-1 0 0,1 0 0,-1 0 0,1 0 0,-1 0 0,0 1 0,-3 0 0,1 0 0,-1 0 0,1 0 0,0 1 0,-1-1 0,1 1 0,1-1 0,-1 1 0,1 0 0,0 0 0,0-1 0,0 1 0,1-1 0,-1 1 0,1-1 0,1 1 0,0-1-33,-6 0 1,2 0 0,0-1 0,1 1 0,1 0 0,-1-1-1,2 1 1,-1-1 0,1 1 0,-1-1 0,1 1 0,-1-1 0,0 1-1,0-1 1,-1 1 0,0-1 0,-1 1 0,-1 0 0,-1 0 0,-1-1-1,-1 2 1,-1-1 32,12 0 0,0 1 0,-1 0 0,-1 0 0,-1 0 0,-1 0 0,-1 0 0,-1 0 0,-2 0 0,-1 1 0,-2-1 0,-2 0 0,-1-1 139,15 2 0,-4-1 0,-3 0 0,-2 0 0,-4 0 0,-2-2-139,9 0 0,-6-2 0,4 0 269,-6 1 1,4 1 0,2-1-1,0 0 1,-1 0-270,2-2 0,0 1 0,0-1 0,0-1 0,0 1 315,-6 0 1,0 1 0,1-1-1,-1 0 1,-2 0 0,-3 1-316,15-3 0,-4 0 0,-4 0 0,9 0 0,-17-1 0,-31 3 0</inkml:trace>
  <inkml:trace contextRef="#ctx0" brushRef="#br0" timeOffset="47726">20233 6165 24575,'0'-36'0,"-3"0"0,0-2 0,-1-1 0,-3-4 0,3 11 0,-2 1 0,-9-7 0,3 8 0,-11-14 0,11 21 0,-2 2 0,-14-14 0,-3 14 0,-1 2 0,2 3 0,-3 8 0,-2 3 0,-5 5 0,16 2 0,-3 1 0,-3 1 0,1 3 0,6 2 0,0 4 0,-3 8 0,-2 6 0,5 4 0,6 12 0,5 5 0,-1-2 0,-4-8 0,-1-1 0,4 2 0,8 0 0,4 3 0,2-1 0,2-6 0,5-1 0,2-3 0,-2 3 0,9-3 0,17-8 0,13-5 0,8-6 0,-18-6 0,6-4 0,3-2 0,1-1 0,1-1 0,-2 0 0,-3 1 0,6 1 0,-3-1 0,-1 0 0,1 0 0,1-1-470,1-1 1,3 1 0,1-1 0,-2 0 0,-7-2 0,-9-1 469,-2-4 0,-12-1 0,-14 0 0,2 0 0,-3-21 0,-9-11 0,-9 7 0,-6-2 0,2 1-409,7-10 1,-1 0 408,-9 8 0,-6 0 0,2 8 0,-12 2 0,6 4 0,-4 4 0,28 19 0,1 0 0</inkml:trace>
  <inkml:trace contextRef="#ctx0" brushRef="#br0" timeOffset="49280">19990 6779 24575,'-2'20'0,"-2"17"0,3-4 0,1 11 0,0-11 0,1 8 0,-1 6 0,1 3 0,-1 2 0,1-2 0,1-2 0,-1-5 0,1 2 0,0-4 0,1-1 0,0 0 0,-1 5-410,0-4 0,-1 4 1,0 3-1,0 1 1,0-2-1,1-1 0,0-5 1,1-5-684,3 11 1,1-7 0,2-5 117,3-1 1,3-2 1345,-1-1 0,3 2 1,2-1-372,4-2 0,2-1 0,3-3 0,0 0 0,3-2 0,7-4 0,0-8 0,6-2 0,4-2 0,5-3 0,2-1 0,2-2 0,-14-2 0,3-1 0,2-2 0,2-1 0,1-1 0,1 0 0,1-1 0,0 0 0,-1 1 0,-1-1 0,-1 2 0,-2 0-328,0 1 0,-1 1 0,-2 0 1,0 1-1,0-1 0,-1 0 1,1 1-1,1-2 0,0 0 1,2-1 238,0 0 1,1-1 0,3-2-1,0 1 1,1-1 0,0 0 0,-1 0-1,-2 0 1,-1 0 0,-2 1 0,-4 0-1,-4 2 89,14-1 0,-5 0 0,-4 1 0,-3 1 0,0 0-131,0 0 0,-2 1 0,-2 0 0,1-1 131,2-1 0,1 0 0,-1 0 0,-5 0 0,5-1 0,-6 0 0,9-4 0,-25 2 3276,-4 3-2475,5-4-233,18-18-568,-19-3 0,-1-7 0,-3 0 0,4-10 0,-3-3 0,-4 5 0,-3-4 0,-3 2 1638,-5-3 0,-5 1-604,2 14 0,-2 0 0,-2-3-1034,-3-6 0,-3-5 0,-1 0 0,3 4 0,2 4 0,1 3 0,-2-2 0,-3-1 0,-2-3 0,0 3 0,3 7 0,-2-14 1227,-1 27-1227,5 26 0,-4 37 0,7-8 0,-5 7 0,7-29 0,-2 4 0,10-22 0,-5 3 0,20-20 0,12-9 0,-12 11 0,2 2 0,17-13 0,3 7 0,-10 23 0,-2 6 0,15 1 0,-18 27 0,-15-26 0,-8-5 0,0-2 0</inkml:trace>
  <inkml:trace contextRef="#ctx0" brushRef="#br0" timeOffset="50375">23572 5693 24575,'-44'-23'0,"0"1"0,0-1 0,0 1 0,0-1 0,4 7 0,-4-2 0,-1 1 0,-1 1 0,3 3 0,2 4 0,6 4 0,-6 7 0,6 7 0,-2-1-648,-1-6 0,-3-2 0,1 2 1,5 7 647,-2 14 0,4 8 0,8 3 0,7 8 0,6 5 275,0-9 0,1 2 0,7 7-275,9-10 0,5 6 0,5 4 0,2 2 0,3 1 0,0-2 0,2-3 0,-1-6 0,5 1 0,2-5 0,2-3 0,0 2 0,0 4-410,-8-3 0,-1 5 1,1 2-1,-1 1 1,1-2-1,1-2 0,1-6 1,3-6 402,9-3 0,3-7 0,1-5 1,0-3-1,-2-2 7,12-1 0,-2-7 0,3-1 0,-9-2 0,2-2 0,2 0 0,-2-1 0,-3 2 0,10 0 0,-4 1 0,-2-4 0,-2-4 0,-2-5 0,-15 0 0,-24-5 1078,1 1-1078,-1-14 0,-5-4 0,-5-10 0,-4 0 0,-4 13 0,-4 1 0,-2 0 0,4-1-97,5-2 0,3-2 0,-1 2 1,-6 1 96,-11-3 0,-5 2 0,-3 3 0,2 5 505,4 7 1,1 5 0,-1-1-506,-8-6 0,-2-1 0,3 3 0,-3-2 0,5 5 0,-7 2 0</inkml:trace>
  <inkml:trace contextRef="#ctx0" brushRef="#br0" timeOffset="56343">20933 4278 24575,'-26'41'0,"-1"1"0,1-1 0,0 1 0,-1-1 0,5-5 0,2-3 0,-1 0 0,-2 3-547,0 0 1,-2 3 0,-2 2 0,1-1 0,1-2 0,4-4-7,-3 4 0,2-4 0,6-7 553,2 3 1497,-4-4-1497,7-28 801,4-17-801,6-17 0,3-5 0,-1-5 0,-1-3 2638,-5 49-2638,-1 46 0,1 4 0,5-18 0,3 0 0,13 14 0,-4-20 0,4-10 0,-12-14 0,1-2 0,3 0 0,23-15 0,6-7 0,4-1 0,0-1 0,-2 1 0,-5 1 0,-20 13 0,-1 3 0</inkml:trace>
  <inkml:trace contextRef="#ctx0" brushRef="#br0" timeOffset="70342">15966 10618 24575,'-9'-25'0,"1"2"0,-8-18 0,-3-5 0,7 16 0,-4-5-365,1 7 1,-5-8 0,-4-5 0,-2-4 0,-2-2 0,0 0 0,1 3 0,2 2 0,4 7-456,-6-9 1,4 7 0,0 0 0,-4-6 409,5 8 0,-3-4 1,-2-3-1,-1-1 1,0 0-1,1 2 0,2 3 1,2 3-411,-4-6 1,2 4 0,3 3 0,1 2 1506,-1-3 1,-2-2-688,4 4 0,-4-4 0,-2-5 0,-1-1 0,1-1-413,5 7 0,1-3 0,-1 0 0,0-1 0,0-2 0,-1 0 0,-1 0 413,3 3 0,-1 1 0,-1-1 0,0 0 0,0-2 0,-1 0 0,0-1 0,0-2 0,-1 0 0,5 6 0,-1-1 0,-1-1 0,-1-1 0,1-2 0,-1 0 0,0 0 0,0 0 0,1 0 0,0 0 0,0 1 0,0 1 0,2 2 0,0 1 0,-4-9 0,1 1 0,1 2 0,1 1 0,0 0 0,0 1 0,0 0 0,0 0 0,0 0 0,-1-2 0,-1-1 0,-1-1 0,1 2 0,1 0 0,1 3 0,2 2 0,2 3 725,-2-7 0,4 4 0,1 4 0,1 4-725,-1 3 0,-1 1 137,-5-10 1,-3-5 0,3 6-138,3 11 0,1 1 1638,-9-20 0,3 18-387,17 37 2025,1 3 0,-6 36-3230,-5-16 0,-7 7 1,-2 5-1,0-2 1,5-7-47,0 10 0,0 0 0,0-9 0,-6 7 0,0 0 0,3-7 0,8-15 0,8-15 0,11-39 0,4 1 0,2-4 0,-1 4 0,0-2 0,3-2 0,-1-2 0,2-3 0,2 1 0,1 8 0,10 5 0,3 8 0,10 2 0,-2 13 0,-17 21 0,-4 7 0,5 5 0,-2-6 0,-7-18 0,17-33 0,-5 5 0,-9 2 0,-1 0 0,2 1 0,-5 13 0,-9 6 0,0 2 0</inkml:trace>
  <inkml:trace contextRef="#ctx0" brushRef="#br0" timeOffset="73279">27927 12555 24575,'4'-47'0,"-10"14"0,-7-7 0,-2-4 0,-1-1 0,5 9 0,1 0 0,-1-1 0,-2-4 0,-3-4 0,-4-7-118,7 24 1,0-3 0,-3-3 0,0-2 0,-2-2 0,-1-1 0,-2-3 0,0 0 0,-1-3 0,-1 0 0,0-2 0,-2 0 0,1-2 0,-1 0 0,-1 0 0,1 0 0,-1-1 0,0 0 0,0 1 0,1 0 0,0 1 0,0 0 0,1 1 0,0 2 0,1 0 0,1 2 0,1 1 0,0 2-66,-3-8 1,1 1 0,0 2 0,1 1 0,0 1 0,1 0 0,0 2 0,0-1 0,0 1 0,0-1 0,0 0 0,-1 0 0,0-1 0,-1-2 0,0-1 0,-1-1 0,-2-2 0,0-2 93,7 14 0,-1-1 1,-1-1-1,-1-2 1,0-1-1,0 0 1,-1-2-1,-1-1 0,0 0 1,-1-1-1,1-1 1,-1 0-1,-1 0 1,1-1-1,-1 0 1,0-1-1,0 1 0,0-1 1,0 1-1,0 0 1,0 0-1,1 0 1,-1 1-1,1 0 1,0 1-1,1 1 0,0 0 1,0 1-1,1 1 1,1 1-1,0 1 1,0 2-1,2 0 0,0 2 1,0 1-1,2 2 1,1 2-186,-12-22 1,1 4 0,3 2 0,1 4 0,1 1 0,0 2 0,2 1 0,-1 0 0,0 0 0,0-1 0,-1-1 0,-1-2 306,1 2 0,0-1 1,-1-1-1,0-1 1,-1 0-1,0 0 1,1 0-1,0 0 1,0 2-1,1 0 1,1 2-1,1 2 1,1 2-1,1 2-33,-7-13 0,3 3 0,1 3 0,1 2 0,2 2 0,-1 1 0,-1-5 0,1 3 0,0 0 0,-1-2-263,-2-2 0,-2-5 0,0 1 1,3 6-1,7 13 263,3 6 1616,-5-6 0,-3-4-1616,1 3 0,-1-1 0,0-2 0,1 1 1638,1 7 0,3 4-80,8 11 896,1 5-2454,-1 8 3276,2 5-3118,-1 1-158,-3 10 0,0 19 0,3-13 0,0 1 0,2-1 0,-1 3 0,-1 12 0,-1 7 0,1-3 0,2-9 0,1-2 0,0 4 0,-1 0 0,0 5 0,0 2 0,-1-1 0,2-4 0,0 7 0,1-3 0,1-1 0,-1-5 0,1-1 0,-1-7 0,0 6 0,6-52 0,11-27 0,2-7 0,-8 25 0,0-1-1093,7-18 1,3-6 0,-3 8 894,0-2 198,-4 11 0,3-6 0,-2 3 0,1-2 0,1-1 0,6-4 0,4-3 0,-2 5 0,-3 8 0,0 4 0,6-7 0,-1 13 0,-12 27 0,11 27 0,1 5 0,-4-15 1638,4 12 0,1-8-1589,0-37 1,-17 3 0,7-3 0</inkml:trace>
  <inkml:trace contextRef="#ctx0" brushRef="#br0" timeOffset="84730">5071 3416 24575,'36'31'0,"1"1"0,-1-1 0,-2-4 0,2 0 0,2 2 0,5 3 0,-10-7 0,3 4 0,3 1 0,2 2 0,1 0 0,0 0 0,-2 0 0,-1-2 0,-3-3-547,2 3 1,-2-4 0,-2 0 0,0 0 0,1 1 0,3 3 181,-2-1 1,2 2 0,2 2 0,2 1 0,-1 1 0,-2-2 0,-1-1 0,-4-2 0,-4-3-456,3 4 1,-6-4 0,-1 0 0,0-1 1434,7 10 0,0-1 1,-2-2-616,-6-6 0,-1-2 0,-4-3 0,7 9 1643,-8-18-1643,-21-21 0,-1-9 0,-9-3 0,-5-3 0,-7-12 0,-6-4 819,4 9 0,-3-5 0,-1 6 0,1 17 203,-2 27 0,1 17 0,0-10-1022,-12-29 0,6 5-212,21 29 0,8 16 0,5 3 0,5-10 212,8-12 0,4-5 0,9 12 0,0-6 0,4-1 0,-6-9 0,4-4 0,16-6 0,10-6 0,-5-2 0,-5-4 0,-1-3-1093,1 2 1,2-1 0,-6-4-30,-6-8 0,-8-2 1122,1-10 0,-11 1 0,1-11 0,-1-5 0,-3 0 0,-5 6 0,-3-3 0,-1-1 0,0 1 0,1 0-533,1 3 1,2 1 0,-1-1 0,0 2 0,-2 0 532,-2-9 0,-1-1 0,-2 5 0,0 14 0,-4 10 0,6 19 0</inkml:trace>
  <inkml:trace contextRef="#ctx0" brushRef="#br0" timeOffset="99513">18653 10096 24575,'28'-15'0,"1"0"0,10-2 0,3 1 0,-10 6 0,2 1 0,0 0 0,3 1 0,2 2 0,-1 1 0,2 2 0,-1 2 0,-3 3 0,3 5 0,-5 4 0,-7-3 0,-5 3 0,-10 9 0,-15-8 0,-4-5 0,-9 3 0,-21 8 0,15-10 0,-5-1 0,-10 3 0,-6 1 0,1 0 0,8 1 0,2 1 0,-1-1 0,-2-4 0,0 0 0,4 1 0,1 6 0,10-1 0,14-7 0,35 8 0,-7-1 0,7-3 0,7 2 0,-3 2 0,3 1 0,-2 0 0,7 2 0,-1 5 0,-6 1 0,5 6 0,-5 2 0,-11-1 0,-16 5 0,-7 2 0,6-3 0,0 2 0,-12-3 0,-18-7 0,-14-4 0,-4-1 0,5-2 0,-5 7 0,0-1 0,8-8 0,-5 1 0,2 0 0,7-3 0,6-1 0,3-3 0,-12 8 0,27-14 0,6-4 0</inkml:trace>
  <inkml:trace contextRef="#ctx0" brushRef="#br0" timeOffset="102141">22665 11429 24575,'-9'0'0,"-5"2"0,-3 3 0,-4 4 0,-7 6 0,-4 7 0,-7 8 0,-4 4 0,1 1 0,5-2 0,3-1 0,3 0 0,3 2 0,2 1 0,3 7 0,1 3 0,6-1 0,9-6 0,9 5 0,16-11 0,12-23 0,13-10 0,3-4 0,-6 1 0,6-2 0,-2-1 0,-1 2 0,3 0 0,-4 0 0,-6 0 0,-1 0 0,4 1 0,1 0 0</inkml:trace>
  <inkml:trace contextRef="#ctx0" brushRef="#br0" timeOffset="102828">23055 11490 24575,'22'36'0,"-2"0"0,2 4 0,-6-6 0,1 2 0,-1-1 0,7 7 0,-2-1 0,-6 1 0,-4-9 0,-7-19 0,-4-3 0,0-7 0</inkml:trace>
  <inkml:trace contextRef="#ctx0" brushRef="#br0" timeOffset="103273">23028 11461 24575,'-14'26'0,"1"-5"0,0 5 0,5-13 0,8-12 0</inkml:trace>
  <inkml:trace contextRef="#ctx0" brushRef="#br0" timeOffset="103938">22986 11965 24575,'34'-2'0,"14"-3"0,-22 4 0,4-1 0,9-2 0,9 0 0,1-2 0,-7 2 0,2 0 0,0 0 0,7-1 0,4-1 0,-13 2 0,-13 2 0,-29 2 0,-7 2 0,5-1 0,-2 0 0</inkml:trace>
  <inkml:trace contextRef="#ctx0" brushRef="#br0" timeOffset="104976">24539 11430 24575,'-28'33'0,"1"1"0,-1-1 0,5-7 0,0-1 0,5 0 0,3 10 0,5-3 0,3-7 0,2 13 0,3-2 0,5-21 0,19 4 0,8-3 0,-7-13 0,4-4 0,7-4 0,5-2 0,-6 1 0,-7 2 0,-2-1 0,1-9 0,0 1 0</inkml:trace>
  <inkml:trace contextRef="#ctx0" brushRef="#br0" timeOffset="105940">24917 11436 24575,'17'-10'0,"2"0"0,-2 7 0,30-2 0,-22 2 0,14 5 0,-35 9 0,-3 15 0,-6 3 0,-4 7 0,0-3 0,0 2 0,-2-2 0,-3 15 0,-1-4 0,-4-8 0,14-22 0,1 4 0,25 6 0,14-17 0,17-6 0,4-2 0,-11 1 0,-9 6 0,0-2 0,11-3 0,10-2 0,-5-1 0,-24 0 0,-24 0 0</inkml:trace>
  <inkml:trace contextRef="#ctx0" brushRef="#br0" timeOffset="109478">22274 13474 24575,'-33'15'0,"-8"10"0,6-1 0,-2 5 0,8-2 0,-1 4 0,1 2 0,4 2 0,1 1 0,3 2 0,1 2 0,3 1 0,6-1 0,4 13 0,18-8 0,25-23 0,17-11 0,0-6 0,-16-6 0,0-5 0,1-1 0,-1 0 0,2 2 0,0 0 0,-1 0 0,-3-3 0,9-12 0,1-1 0</inkml:trace>
  <inkml:trace contextRef="#ctx0" brushRef="#br0" timeOffset="110139">22556 13490 24575,'2'19'0,"-2"4"0,7 6 0,-4-10 0,4 5 0,32-38 0,-5-11 0,-9 10 0,-1-1 0,-6-3 0,-2 0 0,1-1 0,-2 2 0,-5 9 0,-6 5 0</inkml:trace>
  <inkml:trace contextRef="#ctx0" brushRef="#br0" timeOffset="110594">22825 13325 24575,'11'20'0,"0"3"0,0 3 0,-2 0 0,-1 6 0,-1 3 0,1 10 0,-1 4 0,0-3 0,-1-7-1639,3 3 1,-2-1 1538,-2 3 1,0 7-1,-1-4 1,0-17 951,0-18-852,-2-5 0,-1 0 0,1-5 0,-2 0 0</inkml:trace>
  <inkml:trace contextRef="#ctx0" brushRef="#br0" timeOffset="111453">23994 13345 24575,'-6'-7'0,"-32"34"0,15-1 0,-1 6 0,0 1 0,1-4 0,0 0 0,4 5 0,0 7 0,0 6 0,9-3 0,15-12 0,26-19 0,18-12 0,5-3 0,-12 9-410,-9 27 0,0-4 1,13-30-1,14-14 1,-7-2-1,-25 8 0,-26 8 1</inkml:trace>
  <inkml:trace contextRef="#ctx0" brushRef="#br0" timeOffset="111989">24445 13284 24575,'19'38'0,"-9"-8"0,2-2 0,2 6 0,-2-3 0,-3-4 0,0 0 0,3 14 0,3 5 0,0-4 0,1-10 0,-1-1 0,-1 5 0,-1-4 0,6-7 0,-17-27 0</inkml:trace>
  <inkml:trace contextRef="#ctx0" brushRef="#br0" timeOffset="113138">24651 13258 24575,'-23'2'0,"5"3"0,-11 12 0,1 9 0,19 1 0,2 2 0,-14 4 0,4-1 0,19 18 0,9-27 0,-3-2 0,7 5 0,-2-4 0,0-1 0,4 9 0,3-2 0,-14-18 0,-2-6 0,3 2 0,11 11 0,8-8 0,-1 6 0,4-11 0,-21 0 0,10 12 0,-8 14 0,-4 10 0,0-8 0,-19 3 0,5-20 0,-23 21 0,16-19 0,-18 15 0,26-27 0,-5 7 0</inkml:trace>
  <inkml:trace contextRef="#ctx0" brushRef="#br0" timeOffset="115286">21191 15746 24575,'4'-8'0,"-5"7"0,-17 21 0,-6 8 0,6-2 0,1 2 0,-1-5 0,6 2 0,12 10 0,9 5 0,6-6 0,11-11 0,4-2 0,0 21 0,4-7-471,9-30 0,-3-8 471,-14 3 0,14-1 0,14 1 0,-3-2 0,-2-3 0,0 0 0,-5 3 0,4 1 0,-7-1 0,-12-3 0,0 1 0</inkml:trace>
  <inkml:trace contextRef="#ctx0" brushRef="#br0" timeOffset="115930">21740 15602 24575,'16'44'0,"1"1"0,0 0 0,0-1 0,-4-2 0,1 1 0,0 1 0,-3-5 0,-3-6 0,-2-4 0,-2-3 0,2 11 0,-1-2 0,-2-3 0,-2-30 0,-2 0 0</inkml:trace>
  <inkml:trace contextRef="#ctx0" brushRef="#br0" timeOffset="116795">22775 15507 24575,'-9'-10'0,"-6"9"0,-6 14 0,3 4 0,1 5 0,-8 18 0,10 6 0,22 0 0,12 3 0,9-11 0,5-24 0,7-9 0,-1 4 0,-2 16 0,-1 4 0,0-14 0,8-28 0,0-15 0,-19 9 0,-23 17 0</inkml:trace>
  <inkml:trace contextRef="#ctx0" brushRef="#br0" timeOffset="117998">23258 15400 24575,'6'-11'0,"6"-3"0,25 4 0,-6 3 0,13 4 0,-7 11 0,-39 16 0,-2 3 0,32 5-1639,-48 1 1,-10-4-1639,13-14 3047,-3-3 230,19-13 0,24 6 0,24 12 0,-5 5 0,-9 14 0,0 3 0,9-15 0,5-1 0,-11 3 0,-13 12 0,-11-1 0,-9-11 0,-18-4 0,6-5 3276,-11-3-2457,11-8 0,5-5 0,2 5 0</inkml:trace>
  <inkml:trace contextRef="#ctx0" brushRef="#br0" timeOffset="119370">24622 15407 24575,'2'-15'0,"-6"3"0,-6 4 0,-31 11 0,16 18 0,-5 12 0,1 3 0,2-7 0,-2-6 0,1 1 0,3 4 0,-2 7 0,2 0 0,11-4 0,12-5 0,6-2 0,4 19 0,10-3 0,11-3 0,2-21 0,5-5 0,-2 0 0,3 8 0,2-4 0,11-10 0,5-7 0,-12 0 0,-8 1 0,0-2 0,-6 1 0,-23 2 0</inkml:trace>
  <inkml:trace contextRef="#ctx0" brushRef="#br0" timeOffset="119905">24890 15356 24575,'7'28'0,"5"12"0,9-23 0,2-4 0,6 7 0,1-19 0,-1-7 0,-9-19 0,-4 4 0,-12 9 0</inkml:trace>
  <inkml:trace contextRef="#ctx0" brushRef="#br0" timeOffset="120659">25184 15116 24575,'8'44'0,"1"0"0,-1-1 0,0 1 0,0 0 0,1-1 0,-1 1 0,0 0 0,1-1 0,0 6 0,0 1 0,0 1 0,1-3 0,-2-3 0,1-7 0,-1-7 0,3 0 0,-1-9 0,0-2 0,3 5 0,-12-23 0,0 2 0</inkml:trace>
  <inkml:trace contextRef="#ctx0" brushRef="#br0" timeOffset="130966">18597 4210 24575,'34'18'0,"-6"0"0,-1 4 0,-5 0 0,-1 3-502,3 4 0,2 4 0,-1-1 502,-3-3 0,-2 0 0,1 2 0,4 9 0,0 2 0,-4-5 0,-4-9 0,-3-4 0,5 14 489,-27-47-489,-25-26 0,0 5 0,21 26 249,2-3-249,31 28 0,17 11 0,1-10 0,0-2 0,-9-2 0,0-2 0,4-1 0,-4-13 0,-16-26 0,-7-12 0,-2 2 0,-1-4 0,0 3 0,3-5 0,-1 0 0,-3-2 0,0 0 0</inkml:trace>
  <inkml:trace contextRef="#ctx0" brushRef="#br0" timeOffset="136730">21768 11839 24575,'-13'-3'0,"-26"8"0,14-1 0,-6 4 0,1 2 0,-8 4 0,-5 2 0,-3 1 0,0 0 0,2 0 0,7-3 0,-3 1 0,6-1 0,-1 0 0,-3 1-547,-4 1 1,-6 2 0,-1 2 0,0-2 0,6 0 0,7-1-1093,-8 6 1,9-2 1523,12-6 0,-1 3 115,-3 7 0,-4 5 0,-1 3 0,3-1 0,-2 0 0,3-1 0,-2 7 0,4-3 0,-1 5 0,-2 3 0,1 3 0,2-1 0,3-1 0,5-3 0,3-1 0,1 1 0,1 0 0,0-1 0,-1-2-116,-2 2 0,0-2 1,0-1-1,2 1 1,2 0 115,2 4 0,2 2 0,2 0 0,1-4 0,1-7 0,3-4 0,0-2 0,1 17 0,0-1 0,0-13 0,0 0 0,4 8 0,1 5 0,1-4 0,-1-3 0,2 1 0,1 3 0,3 7 0,1 1 0,-1-7 0,5 7 0,0-5 0,-1 5 0,2-4 1638,-3-11 0,0-6 1584,-2-7-3222,-2 7 0,2 2 0,7 13 0,0 4 0,1-1 0,-1-4 432,-1-8 0,0 0-432,4 7 0,-4-14 0,6 14 0,-13-22 0,8 16 0,6 14 0,-4-7 0,-9-19 0,0 1-1093,9 18 1,4 7 0,-7-14 975,-8-19 117,1 10 0,4 0 0,-3-3 0,9 11 0,-15-23 0,10 19 0,-9-15 0,8 18 1638,-1-3 0,1 1-1579,1-3 0,-8-5-59,-31-11 0,14-7 0,-19-23 0,-1-5 0,10 16 0,6 4 0,1 0 0,10 16 0,2 5 0,13 9 0,4 0 0,3-1 0,-3-3 0,0-5 0,-2-14 0,-10-2 0,8-7 0,12-17 0,-6 4 0,1-4 0,-3-3 0,-5-14 0,-1 0 0,-9 12 0,-4 20 0</inkml:trace>
  <inkml:trace contextRef="#ctx0" brushRef="#br0" timeOffset="139358">22983 14383 24575,'13'2'0,"7"1"0,10 5 0,10 3 0,-7-2 0,8 0 0,4 2 0,2 0 0,-2 1 0,-4 0 0,3 2 0,-3 2 0,0 0 0,4-1-547,-6-4 1,5 0 0,1 0 0,-1 0 0,-5 0 0,-6 0-1093,12 12 1,-14-3-311,-13-11 2808,7 7 1,4 2-860,-3-4 0,0 1 0,3 2 0,1 1 0,9 6 0,-3-2 0,0-3 0,-14-3 0,-1 0 3276,5 0 0,-9 1-3044,11 8-232,-5-1 0,7-3 0,-14-5 0,13 10 0,-17-2 0,-1 0 0,11 0 0,-9 10 0,-19-45 0,-28-5 0,4 3 0,-1-1 0,5 2 0,0 2 0,-3-4 0,6 7 0,11 19 0,19 5 0,13 16 0,8-4 0,0-26 0,0-2 0,1 17 0,-2-6 0,-1-26 0,-7-7 0,-15 3 0,3-18 0,-1-6 0,-5 12 0,0 0 0,3-9 0,0 1 0,-4-11 0,0 33 0,0-2 0,-4 6 0,-1 4 0,0 4 0,-1 3 0,5-1 0,0 2 0</inkml:trace>
  <inkml:trace contextRef="#ctx0" brushRef="#br0" timeOffset="146324">21580 3885 24575,'-5'6'0,"-8"8"0,-6 7 0,-12 12 0,-6 6 0,12-12 0,-1 1 0,-5 5 0,2-3 0,-5 4 0,-2 3 0,-2 1 0,0 0 0,2-2 0,3-3 0,-1 0 0,1 0 0,0-1 0,0 0 0,1-2 0,-4 4 0,1-1 0,0-1 0,1-1 0,2-4 0,-12 11 0,3-5 0,19-21 0,33-43 0,-2 2 0,1-3 0,5-15 0,5 15 0,21 54 0,-8-40 0,-15 45 0,-2 22 0,1-10 0,15-8 0,10-9 0,3-7 0,-17-15 0,-1-5 0,5 3 0,-3-2 0,-3-15 0,-22 16 0,-1-1 0,-1 4 0</inkml:trace>
  <inkml:trace contextRef="#ctx0" brushRef="#br0" timeOffset="148190">7771 3718 24575,'19'17'0,"-1"2"0,2 1 0,6 7 0,0 4 0,4 7 0,1 4 0,0-1-656,-7-6 1,0 0-1,0 1 1,0 0 0,0 0-1,1 0 1,2 1-1,-1 0 1,-1-1 0,-3-2 5,7 13 0,-3-3 1,-7-9 2368,-6-7-1719,-2-3 0,2 17 0,-4 1 0,-3 0 0,-6-13 3276,-4-20 0,-3-5-3044,-27-31-232,1-1 0,-1-1 0,12 10 0,0 1 0,-9-9 0,8 11 0,23 29 0,16 13 0,13 6 0,-1-8 0,7 3 0,2-2 0,-4-5 0,10 0 0,0-4 0,2 1 0,2-1 0,-12-16 0,-21-33 0,-10-14 0,-3 8 0,-3-3 0,0 1 0,1 0 0,0 1 0,-1 1 0,-1-11 0,-2 4 0,1 16 0,0 0 0</inkml:trace>
  <inkml:trace contextRef="#ctx0" brushRef="#br0" timeOffset="158267">20011 10311 24575,'0'-22'0,"2"-19"0,0 11 0,-3-5 0,-6-4 0,-4-8 0,-3-1 0,-2 3 0,-1 7 0,-2 2 0,-2 0 0,0-1-656,1 0 1,1-2-1,-2 0 1,-1 2 0,-3 4 198,-6 1 1,-3 3-1,-1 4 1,2 3 456,-8-5 0,-3 4 174,11 8 0,-5 0 1,-3 0-1,-3 2 1,-1 2-175,5 6 0,-4 2 0,-2 2 0,-1 1 0,1 0 0,2-1 0,2-1-656,-2-4 1,2-2-1,2 0 1,-1 2 0,-2 2 304,-2 3 0,-3 0 0,-2 2 0,3 3 0,4 3 0,8 5-33,0 13 1,9 7-1,2-1 384,-2 3 0,0 3 0,-1 0 0,-2 5 0,6-3 0,8-2 0,5-3 0,-6 11 0,7-16 0,2-1 0,1-2 358,2 3 1,0 11 0,0 7 0,2 2 0,3-2-359,3-3 0,3 1 0,1 1 0,1 0 0,0 0 0,-3-1-547,-2-1 1,-2-1 0,0 0 0,0 0 0,0-1 0,3 0 464,3 7 1,1 1 0,2-1-1,1-5 1,1-9 81,6-2 0,2-9 1638,-4-3 0,6-2-1488,15-1 0,12-1 0,1-1 0,-7-1-1377,-7 3 0,2-3 1227,6-8 0,10-2 0,-1-3 0,-14-3 0,1-4-163,-8-3 0,9-2 0,3-2 1,-2 1 162,-1 0 0,0 1 0,0 0 0,4-3 0,-5 1 0,2 0 0,2-2 0,1-1 0,-1 0 0,-3-1 0,4-3 0,-1-2 0,-2 0 0,-1 1 0,-2-1 600,-2 2 1,-1 0 0,-3 0-1,-4-1-600,8-14 0,-11-2 0,-20 6 0,-6-1 0,0-18 0,-3 20 0,-1-9 0,0-7 0,-2-5 0,0-3 0,-1-1 0,0 1 0,0 4 0,1 6 0,-2-2 0,1 5 0,-1 1 0,-1 0 0,1-1 0,0-4-66,1 1 1,0-3-1,0-2 1,0-2-1,-1 0 1,1 1 0,0 3-1,-1 3 1,0 4 65,-5-11 0,0 3 0,0 7 0,2 8 0,-4-7 426,0 7 1,-4-5 0,0 2-427,-6-3 0,1 1 0,1 0 0,1 1 0,4 13 0,0 0 0</inkml:trace>
  <inkml:trace contextRef="#ctx0" brushRef="#br0" timeOffset="160125">15452 8181 24575,'-27'15'0,"8"-4"0,27-17 0,9-11 0,1-3 0,7-7 0,-3 1 0,9-7 0,-7 11 0,6-4 0,5-4 0,3-3 0,2 0 0,1-1 0,-2 2 0,-2 1 0,-5 4-656,4-4 1,-4 3-1,-1 0 1,2 0 0,3-3 290,-3 3 1,3-3 0,3-1 0,1-2 0,0 0 0,0 1 0,-2 2 0,-3 1 0,-4 4 306,9-7 1,-5 3-1,-2 3 1,-4 2 0,4-3 0,0 0 57,-3 3 0,4-2 0,1-2 0,-2-1 0,-2-1 0,-1-2 0,-1 1 0,-2 3 0,11-7 0,-5 3 0,-3-7 0,-17 11 0,-38 35 0,-13 10 0,9-6 0,-2 0 0,-6 4 0,-2 1 0,-8 3 0,-4 3 0,0 0 0,3-2 0,7-3 0,1-1 0,4-2 0,-2 1 0,-5 4 0,-9 4 0,1 0 0,12-5 0,25-8 0,34-12 0,16-5 0,9-1 0,7-2 0,-3 0 1092,-11 4 0,-1-1 0,2 0-718,5-1 1,3-1-1,0 0 1,-5 1-375,9-2 0,-5 1 77,-4-4 0,2 10-77,-12 20 0,3 10 0,1 7 0,-3-2 0,-5-8 0,2-7 0,-2 3 0,0 14 0,2 12 0,-2-3 0,-11-18 0,-11-21 0</inkml:trace>
  <inkml:trace contextRef="#ctx0" brushRef="#br0" timeOffset="167871">29858 8264 24575,'0'38'0,"-3"-7"0,-2 11 0,-2 7 0,0 5 0,-2 2 0,1-2 0,-1-5-547,-1 0 1,-1-2 0,-1-1 0,0 0 0,0 3 0,1 1 181,2-8 1,2 1 0,0 1 0,0 1 0,0 1 0,-2 1 0,0 0 0,-3 2 0,-2 0 129,0-8 1,-1 3 0,-2 0 0,0 2 0,-2 0 0,-1 1 0,-1 0 0,0 0 0,-1 0 0,1-2 0,-1 0 0,0-1 0,0-2 0,1-1 201,-5 4 0,1-1 0,-2-3 0,1 0 1,-1-1-1,0-1 0,0 1 0,0 0 0,0 1 1,1 2 32,3-3 0,0 2 0,1 1 0,-1 1 0,0 0 0,1 0 0,-1 0 0,1-1 0,0-2 0,-1-1 0,1-3 0,0-3-132,-8 10 0,-2 2 0,-1-1 1,1-4-1,4-9 0,6-11 0,8-14 132,5-41 0,9 4 0,2-9 0,2-4 0,-2 1-779,-1-3 1,0-1 0,-1-2 0,-1-4 778,0 11 0,0-4 0,-1-2 0,0-1 0,-1 0 0,1 2 0,0 3 151,1-3 0,2 4 0,-2 0 1,-1-1-1,-3-6-151,-2 7 0,-1-5 0,-3-3 0,0-1 0,-2-1 0,-1 1 0,0 1 0,0 3 0,0 4 0,-3-3 0,-1 5 0,-1 2 0,1 0 0,-1-1 0,0-3 104,3 2 0,1-5 0,0-2 0,-1 0 0,1 2 0,-2 4 0,-1 7 0,-1 9-104,-15 0 0,-1 10 0,12 18 0,19 11 0,8 11 0,5 8 0,6 9 0,5 6 0,2 4 0,2 3 0,2 1 0,0 1 0,-2-3 0,-1-2 0,-4-5-92,0-1 0,0 0 0,-1 0 0,1-1 0,0 0 0,0 0 0,0 1 0,0 0 1,2 0-1,-1 2 0,2 1 92,-3-7 0,0 3 0,1 0 0,-1 1 0,1 0 0,1 1 0,-1 0 0,2 0 0,-1 0 0,1 0 0,1-1 0,0-1 0,1-1 0,1-2 0,0-1 97,2 3 1,0-1-1,1 1 1,0-1-1,1-1 1,0-1-1,2-1 1,0-1-1,1-2 1,2-1-1,1-3 1,2-2-1,2-3-97,1-4 0,2-2 0,2-1 0,2-3 0,2-2 0,1-1 0,0-1 0,1-2 0,-1-1 0,0-1 0,0-1 0,-2 0 0,-2-1 0,-2 0 0,8 0 0,-1-2 0,-3-2 0,0-1 0,0-1 0,-1-1 0,1 0 0,2 0 0,1 1-73,-5 1 0,5 2 0,1 1 1,3 0-1,0 1 0,-1-2 1,-1-1-1,-4-2 0,-3-3 1,-5-4-1,-6-4 0,-8-5 73,3-22 0,-12-11 0,-9-6 0,-6 3 0,-2 9-295,-7-2 0,-6 7 295,3 8 0,1 1 0,0-8 0,0 5 0,0 15 0</inkml:trace>
  <inkml:trace contextRef="#ctx0" brushRef="#br0" timeOffset="174331">27815 2905 24575,'-7'4'0,"-30"20"0,16-7 0,-5 6 0,-5 5 0,-4 3 0,-3 4 0,-1 2 0,-1 0 0,0-1 0,2-1-253,6-6 1,-1 1 0,-1 1 0,0 0 0,-2 0 0,1 1 0,-1 1 0,0-1 0,0 0 0,1 0 0,-1 0 0,2 0 0,-1-1-22,1 1 1,-1-1 0,1 1 0,0-1 0,0 0 0,1 0 0,-1 1 0,0-1 0,1 0 0,-1 0 0,0 0 0,0 0-1,-1 1 1,-1 2 0,-2 0 0,-1 2 0,1-1 0,0-1 0,1 0 0,2-2 0,2-2 0,3-2 0,3-4 0,5-3-81,-8 6 0,8-6 0,-2 1 1021,-11 10 1,-2 2 0,5-6-668,6-7 0,8-13 0,14-34 0,11-24 0,3 0 0,-2 14 0,2-1 0,2 0 0,-1-2-169,0 1 0,1-4 0,1 1 0,-2 0 0,-1 5 169,2-6 0,-2 3 0,-6 9 3276,-14 6-1230,3 14-2046,-18 28 0,10 4 790,-2 5 1,-4 9-791,4-1 0,-3 8 0,0 3 0,3 1 0,4-2 0,7-1 0,5 0 0,1 0 0,-2 1 0,-7-3 0,-3 4 0,0 0 0,5-5 0,11-6 0,19-1 0,10-7 0,3-11 0,10-21 0,5-10 0,-5 7 0,3 0 0,-4 1 0,-7-1 0,-3 2 0,3 1 0,-1 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53:53.134"/>
    </inkml:context>
    <inkml:brush xml:id="br0">
      <inkml:brushProperty name="width" value="0.05292" units="cm"/>
      <inkml:brushProperty name="height" value="0.05292" units="cm"/>
      <inkml:brushProperty name="color" value="#FF0000"/>
    </inkml:brush>
  </inkml:definitions>
  <inkml:trace contextRef="#ctx0" brushRef="#br0">11786 7376 24575,'-7'2'0,"-3"4"0,-5 16 0,3 5 0,-3 16-2368,9-9 2368,-1 14-121,2-15 1,-2 5 0,-1 5 120,1-1 0,-2 3 0,-1 4 0,0 2 0,-1 3 0,3-11 0,0 2 0,-1 3 0,0 1 0,-1 1 0,1 0 0,0-1 0,0 0 0,0-3-410,0 0 0,1-2 1,-1 0-1,1 0 1,-1-1-1,1 1 0,-1 1 1,1 1 119,-1 1 1,1 3 0,-1 0 0,0 2 0,0-1-1,0-1 1,1-1 0,0-2 0,1-2 34,-1 2 1,1-5 0,1-1 0,-1 0 0,1 3-1,-1 4 255,1-8 0,1 3 0,-1 2 0,0 1 0,0 2 0,1 0 0,-1 1 0,0 0 0,1-1 0,0-1 0,0-1 0,0 1 0,0 0 0,1 0 0,0-1 0,0 0 0,0 0 0,0 0 0,0 0 0,0 0 0,0 0-276,-1 1 0,1 1 0,-1 1 0,0-1 0,0 1 1,0-1-1,1-1 0,0-1 0,0 0 0,1-3 276,0 9 0,1-1 0,0-1 0,1-1 0,0-3 0,0-2 0,0-2 0,-1 2 0,1-5 0,0 0 0,1 5-212,-1-3 0,1 3 0,1 3 1,-1 2-1,0 0 0,0-1 0,0-3 212,-1 3 0,1-1 0,-1-1 0,0 0 0,0 0 0,1 1 0,-1 2 0,1 1 0,-1 0 0,1-1 0,-1-2 0,0-3 0,-1 4 0,0-2 0,0-4 0,0-6 0,-1-6 0,-1-2-37,-1 4 0,-1 2 0,0 4 37,-1-1 0,0 2 0,0 4 0,-2 6 0,3-10 0,0 3 0,-1 4 0,0 2 0,-1 3 0,0 1 0,0 1 0,0 0 0,0 0 0,-1-2 0,2-5 0,-2 1 0,1 0 0,-1 1 0,0 0 0,-1 0 0,1 0 0,0 0 0,0 0 0,1-1 0,-1 0 0,1-1 0,1 1 0,0 0 0,-1-1 0,2 1 0,-1-1 0,0-1 0,1 0 0,-1 0 0,1-1 0,-1 0 0,0-1 0,-3 9 0,0 1 0,0 1 0,-1-2 0,1-2 0,1-3 0,1-5 0,1-4 0,-1 9 0,2-9 0,-1 0 331,0-1 0,-2-1 0,1 2-331,2-2 0,-1 2 0,1 0 0,-1-1 1052,0 5 1,-1-2 0,2 0-1053,2-5 0,1-1 0,0 4 0,1-2 0,0 5 0,1 1 0,0-1 0,0-1 0,1 2 0,0-2 0,1 0 0,-1 1 47,0 4 1,0 1 0,0 0 0,1-3-48,1 1 0,1-4 0,0 0 0,0-4 0,0-1 0,-1 2 819,0-1 0,1 3 0,-1 0 0,0-2-419,1 4 1,-1-2 0,0 0-401,-1-2 0,0 0 0,-1-9 1803,0-4-1803,0-9 495,3 8-495,9 5 0,3 1 0,4 5 0,-1-8 0,1-6 0,-3-13 2521,3 2-2521,-2-3 0,20 13 0,1 3 0,-10-8 424,7 5 1,-5-4-425,-23-11 0,24 12 0,-9-3 0,15 10 0,4 1 0,-7-3 0,4 5 0,-5-1 0,3 3 0,2 1-820,2-4 1,3 2 0,1-1 0,-4 0-274,0 1 1,-3-1 0,0-1 1015,0-3 0,0-1 1,-4-4-414,13 1 490,-25-6 0,18 1 0,6 1 0,-8-3 0,4-3 0,1-4 0,7-1 0,1-1 0,-5-1 0,-4 1 0,-3-1 0,2-2 0,-3-1 0,2-2 0,0-1 0,-2-3 0,0-2 0,-2-3 0,0-5 0,-1-5 0,1-5 0,-1-1 0,-1 1 0,5 1 0,-1 1 0,-1-3 655,-8 1 0,2-3 1,-2-1-1,0 1 0,-5 3 49,0 0 0,-3 2 0,0-1-704,7-9 0,0-2 0,1 1 0,-3 3 0,1 1 0,3-1 0,2-1 0,3-2 0,1 0 0,-2 2 0,0-2 0,0 2 0,-1 0-322,-4 6 1,2-2 0,-2 2 0,-5 1 321,3-10 0,-6 0 0,-6 0 0,-2-6-820,-3 4 1,-1-6 0,0-2 0,0 3 0,-1-4 0,-1 1 1,1-2 818,-2 11 0,1-2 0,-1-1 0,0 0 0,0 0-560,-1 0 0,-1 1 0,-1-1 1,1 0-1,-1 0 560,0-1 0,1 2 0,-1-1 0,0-3 0,1-4-255,-2 7 1,1-5 0,0-3-1,0-2 1,-1-1 0,1-1-1,-1 2 1,1 2 0,-1 3-1,0 4 255,1-8 0,-1 7 0,0 1 0,-1-1 0,1-4 0,0 3 0,0-5 0,0-3 0,-1 0 0,1 1 0,0 3 0,0 7 0,0 7 356,2-6 0,0 3-356,1-4 0,1-6 0,1-3 0,1 1 0,-1 8 0,2 0 0,0 0 0,0 1 0,-1 0 359,0-5 0,1 1 0,-1 0 1,0 2-360,1 5 0,-1 0 0,1 1 0,-1 3 0,3-15 0,1 1 605,-2 4 1,0-3-1,1-1-605,-1 10 0,0 0 0,0-2 0,1-2 0,-2 2 0,1-2 0,0-2 0,0-1 0,-1 3 0,0 2 0,2-4 0,-2 3 0,1 1 0,0-1 0,0-1 0,0-1 0,0 0 0,-1 4 0,0-2 0,-1 2 0,1 3 0,1-6 0,3-2 0,2 4 0,2-6 0,2 0 0,-3 2 0,-2 1 0,-1 2 0,2-2 819,1 2 0,3-1 0,-1-1 0,0 0-375,-3 1 0,-1 1 0,-1-2 0,0-1-444,0 0 0,-1-1 0,-1-2 0,1 1 0,0 2 0,0 4 0,0 2 0,0 0 0,0 0 0,-1-1 0,1-6 0,-1-2 0,0 1 0,-1 2 0,0 6 0,3-7 0,1 2 0,0 8 0,2-3 0,2-2 0,1-1 0,-1 4 0,1-2 0,1-1 0,0 1 0,0 2 0,0-2 0,0 2 0,0 0 0,0 1-107,1-2 0,0 0 0,-1 2 0,-3 5 107,-4 3 0,-1 4 1244,7-12-1244,1 5 0,0-1 0,-3 7 0,-1 1 0,1 2 0,-1 2 0,3-8 0,-9 8 3276,0-26-2707,-5 10 0,-1-6-569,-1 0 0,-1-5 0,1-3 0,-1 12 0,0-2 0,0-2 0,1 1 0,-1 1 0,0-7 0,1 1 0,-1 0 0,1 2 0,0-7 0,0 2 0,0 4 0,-1-3 0,0 6 0,-1 16 0,0 1 0,0-1 0,0-1 0,0-8 0,0-2 0,-1-8 0,0 3 0,0 17 0,1-1 0,-1-19 0,0 0 0,1-2 0,0 13 0,0-10 0,0 36 0,-2-9 0,1 2 0,-3-16 0,1 7 0,1-4 0,0-8 0,-1 0 0,-1 8 0,1 1 0,0-3 0,1 3 0,-1 6 0,-7-23 0,3 19 0,-4-6 0,3 24 0,-27-1 0,7 4 0,0 1 0,-4-1 0,-6-5 0,-5 0 0,9 4 0,-5 1 0,-1 0 0,2-1 0,-3-2 0,1 0 0,-2 0-820,2 1 1,-1 1 0,0 1 0,7 1 523,4 0 0,2 2 296,-4-1 0,-7 1-469,2-1 1,-10 0 0,-7 0 0,-3 0 0,0 0 0,5 0 0,7 0-89,4 1 1,5 1 0,0-1 0,-5 0 87,-4-1 1,-7 0 0,-5 0 0,0-1 0,4 1 0,6 1 0,11 0 460,3 0 1,5 2-249,-15-1 1,-6 0 255,15-2 0,-4 0 0,-1 0 0,0 0 0,-2 0 0,-1 0 0,0 1 0,0-2 0,0 0 0,1-1 0,-1-1 0,-2 0 340,4-1 0,-2 0 1,0-2-1,0 1 1,1 1-341,-5-1 0,1 1 0,1 0 0,0 0 0,-1-2 0,0-1 0,0 0 0,3 2 1092,-5 1 0,3 2 0,7-1-815,-5-3 1361,18 5 0,-2 0-631,0 0 1,0 0-385,-5 0 1,1-1-624,-15-2 0,2-1 0,25 5 0,0-3 0,-5-2 1381,9 3-1381,-6-5 0,18 6 0,0-3 0,7 3 0,-4-1 0,12 4 0,-2 2 0,-1-1 0,-2 2 0,-8 6 0,-13 18 0,5-9 0,-13 17 0,4-8 0,32-18 0,-13 10 0,38-28 0,-15 6 0,13-1 0,4-2 0,-12 0 0,0-1-620,19 0 0,-2-1 620,-4-4 0,-1-1 0,-13 7 0,-3 0 0,4 2 0,4 3 0,4 2 0,0 0 0,-1 0 0,0 0 0,-1 1-528,2 0 0,1-1 0,-5 2 528,0 0 0,-5 1 1138,-1-1-1138,-3 2 0,5 0 0,5-1 0,5-2 0,0 1 0,-7 2 0,0 0 0,2 0-373,5-2 0,3 0 1,1-1-1,-2 0 373,2 0 0,-2 0 0,1 0 0,-7 0 0,1 0 0,1-1 0,2 1 0,1-2 0,3 0 0,0 0 0,-2 0 0,-5 1 0,-2-1 0,-5 2 0,6-1 0,2 0 0,7-1 0,4 1 0,-1 0 0,-4 0 0,-9 0 0,3 2 0,-1 1 0,5-1 0,9 1 0,-1 0 0,-8 0 0,-5 2 0,-3 0 776,2-1 0,-1 0-776,-6-3 0,-3 0 0,4-2 0,-17 0 0</inkml:trace>
  <inkml:trace contextRef="#ctx0" brushRef="#br0" timeOffset="1314">9874 8272 24575,'43'22'0,"-1"1"0,0-1 0,0 1 0,0-1 0,0 0 0,1-1 0,-1 0 0,-2-1 0,-4 0 0,2 3 0,-5-1 0,4 0 0,2-3 0,3 1 0,0-2 0,-3-1 0,-6-1 0,-3-2 0,0 0-1093,5 0 1,0 0 0,-7-4-435,-1-6 2988,-12-2-1461,24-1 260,-9 0 0,5 2 1,3 1-261,6 3 0,5 3 0,0 0 0,-4-1 0,-2-4 0,-3 0 0,1 1 0,13 7 0,-1 1 0,-28-6 0,-49-13 2562,-14-7-2562,0-4 0,-4-6 0,8 0 0,-2-3 0,4 3 0,1 5 0,3 1 0,-1-3 0,11 9 0,31 28 0,23 20 0,8 7 0,-4-7-1093,-4-5 1,-1-3 0,2 3 436,-9-5 1,2 3-1,1 1 1,-2-3 0,-4-5 540,13 4 0,-12-8 115,-21-11 0,-7 0 0,-7 5 0,-7 13 0,7-12 0,-2 4 0</inkml:trace>
  <inkml:trace contextRef="#ctx0" brushRef="#br0" timeOffset="2563">10210 9208 24575,'13'21'0,"1"1"0,8 9 0,0-1 0,7 6 0,-1-4 0,7 3 0,-5-8 0,2 3 0,4-1 0,4-1-547,-4-8 1,5-2 0,1 0 0,1 0 0,-1 0 0,-3 1-110,-3 2 1,-2 2-1,0-1 1,-1-1 0,3-3 168,4-2 0,5-1 0,0-3 0,-6-2 0,-11-3 487,1-2 0,4-3 0,8-1 0,-5 0 0,7 3 0,10-2 0,-9-1 0,-35-1 0,-2 0 0,13 2 0,-1 0 3276,9 1-860,-24-16 860,-9-4-3266,-10-8 1,-5-4-11,1 1 0,-3-2 0,1 2 0,-3-3 0,1 2 0,-6-8 0,1 3 0,5 7 0,2 6 0,4 5 0,32 39 0,14 17 0,0-4 0,5 3 0,-1 1 0,-4 0 0,-2 0 0,1 0 0,2-4 0,-1-2 0,-7-1 0,-12-3 0,-9-5 0,-12-12 0,-3 9 0,7-7 0,2-1 0,-4 5 0,5-9 0,-2 0 0</inkml:trace>
  <inkml:trace contextRef="#ctx0" brushRef="#br0" timeOffset="7409">25909 6024 24575,'-5'18'0,"0"2"0,-7 7 0,-5 7 0,4 2 0,-3 4 0,-11 5 0,6-19 0,-6 3 0,-3 2 0,-4 2 0,-2 0 0,-3 1 0,-1 0 0,-1-1 0,0-1 0,1-2 0,1-2 0,-2-1 0,-1-2 0,0-2 0,0 0 0,-1-2 0,-1 0 0,0 1 0,0 0 0,-1 0 0,-1 2-253,7-1 1,-2 0 0,0 2 0,-1 1 0,-1 0 0,1 0 0,-1 0 0,1-1 0,0-1 0,0-2 0,2-1 0,0-3 0,1-3-158,-9 1 0,-1-4 1,1-2-1,1-2 1,2-1-1,1-2 0,4 0 1,3-1-119,-13 3 1,8-4 0,-12 0 527,20-3 0,-6 1 0,-4-2 0,-5 1 0,-2-1 0,-2 0 0,-1 0 0,0-1 0,1 1 0,2-1 0,2 1 0,5 0 0,5 0-656,-15 0 1,7 0-1,4-1 1,-4 1 0,-7 0 592,14 0 1,-5 0-1,-3 1 1,-3-1-1,-3 0 1,0 0 0,-1 0-1,1 0 1,2 0-1,2 0 1,4 0 0,4 0-1,6 0-254,-15-1 0,9 0 0,3 0 0,-1 0 317,1 1 0,2 0 0,-1 0 0,-3-1 620,-5-2 1,-3 0-1,-2 0 1,0-2-1,1 1-620,1-1 0,1-1 0,-1 0 0,1-1 0,2 1 0,4 0 0,1 1 0,0-1 0,2-1 0,0 0-163,-4-3 0,0-2 0,3 1 0,5 0 163,-1 0 0,5 0 0,0-1 0,1-1 1638,-1-3 0,2-7-1289,8-7 1,1-9 0,0-3-1,0 5-349,-4 4 0,0 3 0,2-3 640,4-5 0,1-4 1,1 0-1,0 5-640,-4-3 0,1 4 0,3-1 0,1 1 0,0 2 0,1 1 21,3 4 0,3 3-21,3-1 3112,0 0-3112,-1 5 0,0-7 0,0-1 0,-3-3 0,-2-10 0,7 25 0,2 9 0,-1-5 654,-3-4-654,-3 12 0,-12 14 0,0 14 0,-5 8 0,-4 6 0,11-5 0,-1 4 0,1-2 0,-8 8 0,1-2 0,5 2 0,7-9 0,11-22 0,12-26 0,9-11 0,5-7 0,5-5 0,1-1 0,-2 0 0,0 1-696,4-4 0,-6 7 696,-15 17 0,12-15 0,-15 19 0,23 20 0,-19-4 0,7 18 0,0 5 0,-5-7 0,14 14 0,2 0 0,-8-9 696,2 0 0,1-2-696,-1-12 0,-10-2 0,3-3 0,-12 0 0</inkml:trace>
  <inkml:trace contextRef="#ctx0" brushRef="#br0" timeOffset="8747">25546 6112 24575,'21'-21'0,"-1"0"0,4-4 0,-2 2 0,0 5 0,6-5 0,5-1 0,-8 6 0,3 5 0,7 9 0,5 6 0,-5-1 0,13-1 0,-12 21 0,-3 11 0,-12 11 0,-4 1 0,-4-17 0,0 1 0,6 16 0,-2-6 0,-5-20 0,-10-12 0,2-6 0,-3 2 0,0-2 0</inkml:trace>
  <inkml:trace contextRef="#ctx0" brushRef="#br0" timeOffset="11645">17016 918 24575,'14'25'0,"0"0"0,7 9 0,2 4 0,1 2 0,-4-9 0,0 1 0,1 0 0,0 1-820,2 5 1,1 1 0,1 2 0,3 6 782,-7-13 0,2 4 1,2 2-1,1 2 0,1 2 1,0 0-1,0 0 0,0 0 1,-1-1 36,-1-3 0,0 1 0,0 0 0,0 0 0,0 0 0,1 1 0,-1-1 0,0 0 0,0 0 0,0 0-328,-1-1 0,0 0 0,0 1 1,1-1-1,-1 0 0,-1 0 1,1 0-1,-1-1 0,1-1 1,-2-1-57,4 5 0,0 0 0,0 1 1,0-2-1,-1-1 0,-3-3 0,-2-4 1,-3-5 383,7 14 0,-6-8 952,-4-10 1,-1 0-953,4 16 0,-3-1 0,1-6 0,-13-4 1265,-14-44-1265,-5-7 0,-4-3 1638,-2-3 0,-4-2-546,-6-3 0,-5-2 0,1 4-976,-4 4 0,2 6-116,5 1 0,8 13 0,23 31 0,11 10 0,7-8 0,7 2-683,6 5 1,4 3 0,0-4 682,3-3 0,3-3 0,-8-4 0,3 1 0,2-2 0,1-11-69,6-12 0,2-11 1,0-5-1,-4-3 69,-6-2 0,-3-4 0,-1-3 0,0 1-820,3-2 1,1-1 0,-3-2 0,-7 0 674,-7-9 0,-7-1 0,-4 7 145,-1-4 0,-4 13 0,1 7 0,-2 11 0</inkml:trace>
  <inkml:trace contextRef="#ctx0" brushRef="#br0" timeOffset="15467">15983 546 24575,'-15'13'0,"4"-2"0,-6 3 0,-2 7 0,3 6 0,-2 6 0,1 6 0,1 4-469,4-3 1,0 6 0,1 3 0,0 2 0,0 1 0,-1-2 0,0-3-79,-2-1 1,-1-2 0,-1 0 0,1 0 0,0 0 0,2 3 394,2 0 0,2 3 0,0 2 0,0 0 0,1-2 0,-1-3 0,-1-5 152,-4 4 0,0-5 0,0-2 0,-2 1 0,-1 2 0,-2 1 0,1 0 0,-1-1 0,2-3 0,-1 0 0,1-1 0,-1-1 0,0 0 0,1 0 0,-2-1 0,-1 0-23,-2 1 1,-3 2 0,1-3-1,3-4 23,0 0 0,1-2 0,-6 8 0,-1 3 0,6-12 0,9-14 0,-4 1 0,8-9 3276,-16-29-225,16 17-1813,-7-25-1238,5 3 143,-1-2-143,-2 5 0,0 2 0,-2 10 0,-2 12 0,14 47 0,2-22 0,0 4 0,0 8 0,1 7 0,1 2 0,1-2 0,2 3 0,0 0 0,-1-4 0,-2-1 0,1-2 0,0-1 0,0 10 0,1 1 0,7-22 0,18-36 0,3-8 0,10-7 0,3-4 0,-2 1 0,-7 5 0,-2 1 0,1-1 0,1-1-656,1 0 1,1-1-1,1-1 1,-2 1 0,-4 2 213,1-1 1,-3 2-1,-6 2 442,3-8-577,-1 7 577,-6 0 0,-6 7 0,-12 10 0</inkml:trace>
  <inkml:trace contextRef="#ctx0" brushRef="#br0" timeOffset="18069">15028 2590 24575,'29'10'0,"0"1"0,1-1 0,6 3 0,2 3 0,9 5 0,4 1 0,-1 0 0,-7-3 0,-1-2 0,-4-2 0,2 1 0,10 5 0,9 4 0,-11-3 0,-28-10 0,-55-15 0,-4-7 0,-11-4 0,8 0 0,-7-3 0,-3-1 0,2 0 0,8 3 0,4 3 0,5 1 0,-2-1 0,-7-5 0,-6-3 0,8 3 0,23 10 0,25 9 0,4 11 0,-4 10 0,-5 3 0,-4 4 0,-4-2 0,-2 0 0,-2-1 0,8-4 0,33-14 0,19-9 0,-2-3 0,-8-1 0,2-3 0,-5 1 0,6-1 0,-1 0 0,-9 1 0,15-6 0,-66 20 0,3-3 0,-14 7 0,15-6 0,4-3 0,7-1 0</inkml:trace>
  <inkml:trace contextRef="#ctx0" brushRef="#br0" timeOffset="62269">19641 6294 24575,'-2'46'0,"1"-12"0,1 2 0,1-4 0,0 2 0,1 2-804,0-1 0,1 3 0,0 1 0,1-1 804,2 8 0,0-1 0,0 8 0,-2-12 0,0 5 0,-1 3 0,0 2 0,0 2 0,-1 0 0,-1-1 0,0-9 0,-1 1 0,-1-1 0,1 1 0,-1 1 0,-1 0 0,1 0 0,-1 2 0,1 0 0,-1-1 0,0 2 0,0 1 0,0 2 0,-1-1 0,1 1 0,-1-1 0,1-1 0,-1-1 0,0-2 0,0-2 0,0 8 0,0-4 0,1-1 0,-1-1 0,-1-1 0,-2 1 0,-2 1 0,-2-1 0,-3 5 0,-2 0 0,-1 0 0,0-2 0,1-6 0,1-6 0,2-8 0,-2-5 0,-1-2 164,-4 9 0,-6 9 0,-1 2 0,1-2 1,6-7-165,1-3 0,3-3 0,-6 8 0,1 0 285,5 1 1,3-9-286,3-21 0,1 11 0,5-28 1663,1-2-1663,-1 3 161,-9-24-161,-4 1 0,-5-7 0,2 7 0,-5-11 0,-5-5 0,6 19 0,23 54 0,10 7 0,6 7 0,-2-5 0,2 9 0,0-11 0,5 5 0,0-8 0,18-7 0,0-6 0,3-5 0,-11-16 0,0-1 0,2 9 0,-5-4 0,-10-29 0,-14 23 0,6-2 0,7-7 0,-4 8 0,-1-1 0</inkml:trace>
  <inkml:trace contextRef="#ctx0" brushRef="#br0" timeOffset="66109">9859 7476 24575,'25'9'0,"1"-1"0,9 13 0,6 8 0,2 3 0,-5-6-1093,-8-8 1,-3-3 0,5 6 814,-3 0 1,3 6 0,4 3 0,1 2-1,2 2 1,-1-1 0,-1 0 0,-2-3-47,3 2 0,-2-2 1,0 0-1,-1 1 1,2 0-1,1 2 324,-3-2 0,2 1 0,0 1 0,1 1 0,0 0 0,0 0 0,0 0 0,-1-1 0,0-1 0,-1 0 0,0 0 0,0 0 0,0-1 0,0 1 0,-1 0 0,0 0 0,-2-1 0,1 1 0,0 1 0,-1-1 0,0 0 0,-2-1 0,-1-1 0,-2-1 311,3 3 1,-3-3-1,-1 0 1,0 0-1,1 1-311,6 8 0,2 3 0,0 0 0,-5-4 0,-6-8 0,-8-8 0,-3-3 0,6 9 0,-8-10 0,-13-25 2469,-18-15-2469,6 2 0,-4-5 0,-5-4 0,-1 4 0,-3-1 0,0 0 1092,-4-3 0,0 0 0,-3 0-1059,2 5 1,-2-1 0,0 2 0,3 6-34,-6 3 0,3 5 0,2 1 0,8 10 0,18 21 0,8 7 0,4 13 0,-1-11 0,3 1 0,9-1 0,1-1 0,1 4 0,13-2 0,-24-31 0,3-6 0,7-13 0,-6-11 0,-1-6 0,0 3 0,-3-4 0,-5-8 0,-4-5 0,1 6 0,0 14 0,0 3 0,-8-11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9:54:18.741"/>
    </inkml:context>
    <inkml:brush xml:id="br0">
      <inkml:brushProperty name="width" value="0.05292" units="cm"/>
      <inkml:brushProperty name="height" value="0.05292" units="cm"/>
      <inkml:brushProperty name="color" value="#FF0000"/>
    </inkml:brush>
  </inkml:definitions>
  <inkml:trace contextRef="#ctx0" brushRef="#br0">8313 7022 24575,'9'0'0,"13"-6"0,9-5 0,-8 0 0,6-4 0,-3 3 0,7-5 0,6-3 0,5-3 0,2 0 0,1-2 0,-1 1 0,-1 1 0,-4 2 0,-5 2-656,5-1 1,-6 2-1,-2 1 1,3-1 0,6-4 381,-7 3 1,5-2 0,3-2 0,3-1 0,2-2 0,1 0 0,-1 0 0,-1 0 0,-2 1 0,-3 2 0,-4 1 0,-5 2 151,13-9 0,-8 4 0,-3-1 0,4-3 281,-6 5 0,2-3 1,2-2-1,0-1 1,-1 1-1,-1 0 1,-3 1-160,5-5 0,-3 1 0,-1 1 0,-2 0 0,1 1 0,1-2 0,-1 2 0,-1 0 0,-1 2 0,3-2 0,-1 1 0,-12 8 0,-14 11 0,-1 1 0,-6-1 3276,-7 10-1144,1 0-1614,-4 1-518,-24 9 0,16-8 0,-16 6 0,19-21 0,25-18 0,4-3 0,-14 6 0,15-3 0,0 0 0</inkml:trace>
  <inkml:trace contextRef="#ctx0" brushRef="#br0" timeOffset="190">10774 5331 24575,'11'4'0,"2"6"0,-3 11 0,0 10 0,-7 15 0,-4 3 0,-4-3 0,3-6 0,-2-6 0,-2-26 0</inkml:trace>
  <inkml:trace contextRef="#ctx0" brushRef="#br0" timeOffset="5055">10673 7344 24575,'5'-9'0,"-1"2"0,-3 5 0,-11 24 0,0 7 0,-5 10 0,6-15 0,-1 8 0,2-3 0,-1 8 0,-1 6 0,-1 5 0,0 3 0,0 1 0,1 0 0,0-3 0,1-3-469,0 2 1,0-3 0,2-1 0,-1 0 0,1 2 0,-1 4 0,0 5 404,2-17 1,0 3 0,-1 2-1,0 2 1,0 2 0,0 2 0,0 0-1,-1 1 1,1 1 0,0 0 0,0 0-1,0 0 1,1-1 0,0-1-1,1-1 1,0-2 0,0-1 63,1 6 0,0-1 0,1 0 0,0-1 0,0 0 0,1-2 0,0 1 0,1-2 0,-1 1 0,0-1 0,1 0 0,-1 0-328,0 4 0,-1 0 0,1 0 1,0-1-1,0 0 0,1-1 1,-1 0-1,1-1 0,0-1 1,1-1 231,0 4 0,0 1 0,1-1 1,0 0-1,0-3 0,0-2 1,1-4-1,0-4 96,3 10 0,0-8 0,0 2-263,0-2 1,1 2 0,0 1-1,-1-1 263,1 4 0,0 0 0,0 0 0,-1 1 0,0 0 0,1 0 0,-1 0 0,0 1-482,0-1 0,1 1 0,0-1 0,-1 0 482,-1-6 0,0-1 0,0 2 0,2 3 0,2 1 0,1 3 0,1 4 0,0 0 0,-1-1 0,0-2 0,-2 1 0,0-2 0,-1 0 0,0 0 0,2 2 0,-1-7 0,1 2 0,1 0 0,0 1 0,-1-2 0,0-2 0,-3-3-185,0 3 1,-1-2 0,-2-4 0,1-1 184,2 17 0,-1-6 0,-2-7 0,0-1 1399,0-2 1,0 4-1400,2 8 0,2 6 0,-2-8 0,-1-18 0,-1 0 84,3 13 0,1 7 1,-2 0-85,-2-4 0,-2 0 0,1-1 0,1-4 0,-1-1 0,1 2 0,-2-2 0,0 3 0,0-1 0,0-3 0,2 12 0,-1-2 0,-1-9 0,0 1 0,0-1 0,0-3 0,0-1 0,0 1 0,0 6 0,1 1 0,0 3 483,0-5 1,-1 4 0,1 1-1,-1 0 1,2-2-484,0 1 0,1-1 0,0-1 0,-1 2 149,0 7 0,0 2 0,0-1 0,0-6-149,0-7 0,1-3 0,0-7 0,0 2 0,-2 4 0,0 3 0,0-10 0,1 1 512,-1 20 0,1 3-512,0-4 0,1 1 0,-1 0 0,-1 0 0,1-9 0,0 4-820,-1 3 1,0 9 0,-1-1 0,1-10-103,-1-12 0,0-2 922,-1 7 0,1 7 0,0-2 0,1-8 3213,2 7-3213,-2-15 0,0 1 0,1 2 0,-2-1 0,0 0 0,0 11 0,0 2 0,1 2 0,0 2 0,0-8 0,-2 1 0,0-3 0,-5 0 0,0-2 0,4 2 0,-2-4 3276,-12-2 0,13-6-2899,-3 14-377,1-7 0,1 6 0,-1-3 0,1-2 0,0 1 0,0 4 0,0 6 0,-1-1 0,2-7 0,-1-8 0,1-1 0,0 10 0,1 4 0,-1-6 0,-2 11 0,1 3 0,-1-24 0,-3-13 0,5-7 0,-1-1 0,4-6 0,0-13 0,-1-22 0,-1-3 0,0 6 0,1-5 0,1 7 0,1 29 0,0-1 0,1 1 0,-1 5 0,5 14 0,0 21 0,-1 5 0,0 10 0,-5-22 0,-10-2 0,6-18 0,-10-1 0,9-13 0,-29-19 0,16 12 0,-14-11 0,24 22 0,12 18 0,6 24 0,-3-15 0,2 1 0,-2-1 0,0-3 0,9 4 0,-10-24 0,-3-7 0,-6-19 0,1 0 0,-1-8 0,5 5 0,-1 8 0,1 4 0,-2 1 0,0 2 0,0 6 0,14 28 0,6 14 0,4 0 0,-4-1 0,0-1 0,2-6 0,-14-19 0,5 1 0,-8-2 0,-4-14 0,-10-6 0,5 1 0,-2-4 0,20 9 0,-5-1 0,2 1 0,-20-1 0,-6 1 0,-8 0 0,-5-2 0,-12-4 0,-5-3 0,4 1 0,7 2 0,1 1 0,-7-2 0,-1 0 0,22 5 0,32 9 0,12 4 0,5 1 0,4 2 0,4 0 0,3 1 0,4 2 0,-5-2 0,-7-1 0,-3 0 0,9 1 0,-16 0 0,-37-3 0,-17-1 0,15 0 0,2-14 0,18 6 0,2-10 0</inkml:trace>
  <inkml:trace contextRef="#ctx0" brushRef="#br0" timeOffset="6881">10393 7401 24575,'-7'0'0,"4"0"0,5-4 0,38-11 0,10-1 0,-14 0-205,-3 5 0,7-1 0,-7 2 205,-6 3 152,9-3-152,-13 3 0,1-6 0,-15 3 0,-13 6 0,-19 5 231,-2 3 1,-2 1-232,-19 1 0,6 1 0,1-1 0,0-2 0,16 3 0,26-8 0,30-4 0,3-2 0,1 2 0,-6-1 0,0 0 0,14-4 0,-8 0 0,-29 8 0,-43 15 0,11-4 0,-2 0 0,-6 1 0,0-1 0,-10 5 0,54-16 0,15-3 0,15-6 0,-18 3 0,-16 3 0,-1 3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25:50.399"/>
    </inkml:context>
    <inkml:brush xml:id="br0">
      <inkml:brushProperty name="width" value="0.09071" units="cm"/>
      <inkml:brushProperty name="height" value="0.09071" units="cm"/>
      <inkml:brushProperty name="color" value="#FF0000"/>
    </inkml:brush>
  </inkml:definitions>
  <inkml:trace contextRef="#ctx0" brushRef="#br0">7689 8815 22229,'44'3'336,"-1"0"1,1 0 0,0 0 0,-1 0-1,5 0 1,-3 0 0,2-1 0,4 0-333,-8-1 1,3 0 0,2 0 0,1 0 0,0 0-1,0-1 1,-3 0-552,3 0 1,-2 0 0,1-1 0,-2 1 0,0-1 0,-2 0 79,1-1 1,-1 1-1,-2-1 1,0 0-1,0 0 468,5 0 1,0 0-1,-2-1 1,-2 1-375,3-3 1,-3 1 0,-3-1 176,0 1 0,-2 0-27,-3 1 0,3 1-870,9 0 1,6 1 0,-5 0 623,-7 1 1,-1 1 0,-2-1 0,2 0 0,-9 0 0,-6 1 0</inkml:trace>
  <inkml:trace contextRef="#ctx0" brushRef="#br0" timeOffset="925">9351 8514 18599,'39'-18'3276,"0"1"-2586,-24 16-539,11-1-1790,-1 4 1,3 3 960,16 11 27,-15-4 0,-2 6 682,-11 3 0,-7 5 64,-4 8 0,-8 2 11,-8 1 0,-10 0-626,-8-1 1,-7 0 0,-1-4-574,5-9 1,-1-3 0,1 0 545,-3 1 1,1-1 0,3-5 0,-13 1 0,40-16 0</inkml:trace>
  <inkml:trace contextRef="#ctx0" brushRef="#br0" timeOffset="9323">9717 2775 18425,'21'-44'327,"1"0"0,1 9 0,7 4-301,1 13 1,5 2 0,3 2-1,0 1-182,-4 0 1,1 2-1,0 0 1,3-1 166,-1 1 0,2-2 0,2 1 1,-1-1-1,1 1-667,0-1 1,0 0-1,0 0 1,1 0 0,1 1 562,-2 2 1,0 1 0,1 0 0,1 0 0,1 0-1,0 1-84,-1 0 1,0 0 0,2-1-1,0 2 1,0-1 0,-1 1-1,-2 0 187,3 0 0,-1 1 1,-1 0-1,0 1 1,-1 0-1,-1 0-316,4-1 0,-1 1 0,-1 0 0,-2 1 0,-2 2 317,9 1 0,-3 3 0,-5 2 37,-8 0 1,-1 3-85,5 4 1,2 3 0,-4 1 762,-8 0 1,-1 2-725,10 9 0,-1 2 1167,-10-1 1,-1 0-1149,-4-3 1,2-1 16,15 10 0,3-2-36,-14-13 0,1 1-63,5 3 0,4 3 1,-3 0 3,-5 6 0,-1 0-1157,8 2 0,-1 1 972,-3 6 0,-1-2-761,-6-12 0,-1-3 985,0 0 0,-2-3-482,2 1 584,-23-33 845,-3-6-939,-3-17 1,-2-7 50,-3 3 0,-2-1-104,-4-5 1,-2 1 760,3 11 1,-4 5-807,-16 10 1,-2 7 1635,-4 4-1739,11 0 0,1 5 9,-2 25 175,16 8 1,3 8-1165,1 8 0,3 3 1169,4-11 1,1 2-1,4-3 60,5 4 0,5-6 353,13 6-213,6-38-134,-5-13 0,-1-5 1820,18-10-1565,-5 1 0,2 0 1338,-11 5 0,0 0-1313,3-3 1,1-1 387,-1 0 0,-3 0-3990,5-15 0,-6 5 2457,-21 10 1,-5 14 0,0 3 0</inkml:trace>
  <inkml:trace contextRef="#ctx0" brushRef="#br0" timeOffset="10299">9648 2224 16952,'1'39'819,"0"1"0,0-1 0,-10 6 0,-4 0-685,6-9 1,-1 3 0,-1 1 0,-2-5-71,-12 11 0,-1-5-25,6-12 1,2-2 408,1 9-34,22-26 97,12-4-897,12-5 1,15-4 0,3-1 0,-5 1-708,-8 1 1,-3 0 0,3 0 682,9-1 0,5-1 1,-2 1-1,-9 0 1,-9 0-1,-8 1 0,-9-1 1</inkml:trace>
  <inkml:trace contextRef="#ctx0" brushRef="#br0" timeOffset="21457">27949 8097 20246,'-36'21'181,"9"-5"0,-4 2 0,-1 1-79,1-3 1,0 1 0,-2 1-53,-3 1 1,-3 1-1,-1 1 1,1-1-39,2-3 1,0-1-1,0 1 1,-3 0-669,0 1 1,-2 1-1,-1 0 1,1 0 0,1 0 25,-3 1 1,1 0 0,1 0-1,-1 0 325,-2 2 1,0 0 0,0 0 0,4 1 208,-1 2 1,2 1 0,5-2 538,2 0 1,5-1-573,4-3 1,4-2-1484,2-1 1684,16-14-262,14-6-34,8-9 0,3-4 87,2-1 0,0-1 69,6-3 1,-1-2-183,-5 3 1,-4 1-371,0 0 530,-3 3 1324,-11 9-1324,-3 2 832,-1 2-2081,-2 1-129,-11 2 1323,-14 4 94,-19 11-596,14-4 1,1 1 643,0 3 0,1 0-1424,-11 8 1690,18-10 258,15-9 73,5-4 929,4-6-1586,2-2 2332,5-7-2213,1 0 3220,-2 2-3137,-1-5-134,-4-4-280,-2-7-1879,-4 0 2114,-2 11-1137,-1 9 600,2 8 622,1 7 336,1 10-96,1 4-167,0 4-23,1-6 6,0-4 1703,3 10-1641,-2-4 1382,5 16-1148,-1-5-1779,-1-1 0,0 4 1597,0 3 1,-1-1-155,1-5 1,-1-1 64,0 7 0,0-4-64,-1-14 5,0 11 0,-2-20 56,-1 0 28,3-1-39,-2 0-33,1-2-1428,1 3 1500,-3-4-1855,2 3 1744,-3 2-35,1-2 23,-1 9 1749,0-5-1777,0 4 1523,-3-3-1489,-1 0 50,-9 5 33,-12 4-72,1-3-45,-1-1-34,8-9 34,10-5-5,-3-1-2258,-2 1 2112,-9 2-18,3 0 63,1 0 2161,11-4-2122,4-2 39,1 0 230,8-1-141,3-1-27,2 0-29,0-4 3271,-4-1-3059,10-11-206,2-6-11,-1 0-50,2-5 16,-15 15-22,7-10 51,-8 9-29,4-12-5,-5 2 22,2-9 17,-5 1-3277,1-14 2843,-2 10-1997,-1-8 2364,-3 9-1607,1 5 1551,-1 0-1132,4 1 1042,0 5 1211,0-3-1043,0 1 1551,-1 7-1518,-1-2-10,0 0-146,-2 2 2487,-1-5-2314,0 1 1,0 0 0,3 7 27,1 4 6,-4-11-50,4 15-22,-4-12-1,5 20 34,-3-7 0,-2-2-101,-1-1 3377,2 2-3322,2 6-464,2 2 415,2 5-3034,8 14 3359,6 8-2235,6 13 2038,-5-12 1,-2-3-34,0-5 5,-1 2-5,3 5 2269,-3 0-2230,-1 9-39,-3-5-6,0 17-2223,-5-5 2279,-3-15 1,0 0-40,1 22-5,-1-1 39,0-17-40,-2-7 6,0-5 1044,0 6-1055,-4 4 56,-7 4-50,-6-4 0,-2-6 33,-1 0 0,-1 1-28,-9 9-6,6-6 1,-2 0 2,7-9 1,1-2 30,-17 13 1225,9-8-1264,6-7 3276,2-3-3177,8-5 58,-2 0-628,9-5-1086,1-1 1022,-5-12 0,4 9 0,-4-9 0</inkml:trace>
  <inkml:trace contextRef="#ctx0" brushRef="#br0" timeOffset="27472">5933 9012 19792,'-3'-27'1014,"-9"6"-947,1 21-5,-22 0-9,5-1 0,-4 2-1692,-15 2 1,-3 2 1365,13 0 1,-1 1-1,1 0 275,3 0 0,1 2 0,0 1-468,-2 4 0,0 1 0,2 2 533,-9 6 1,-1 3-313,5-1 0,-5 3 0,0 2 0,4-3 247,3-1 0,3-1 0,0 0 0,-9 6 0,0 0 0,7-3 26,12-8 0,5-2 1539,-2 3-1483,-13 12-14,4-1 1,-2 2-80,4-3 1,1 1 13,-5 8 1,2 1 47,12-7 0,4 1-47,2 4 0,3 0-4,2-7 1,1-1 0,-3 10 0,2 2 22,4-5 0,0 2 5,1 0 0,-1 4 0,1-1-15,2 0 0,0 0 0,1 1-1,0 2 1,2 1 0,2-1 26,4-6 0,2-1 1,2-3-17,2 5 0,3-3-3,6 0 1,2-1-4,-1-6 1,0-1-20,-3-5 0,2 1 3,3 4 0,0-1 5,-2-6 0,0-1 14,7 6 1,3 3-20,-1-1 1,2 2 0,0 0 20,-3-2 1,0 0-1,1 0-11,3 4 0,1 0 0,-3-3 1127,-3-1 0,-2-4-1031,-2-4 0,-1-2 149,13 5-99,-15-11 1,3-2-1135,12 1 1,0-3 974,-12-3 0,1-1-478,2-1 1,4-1-1,-3 0 483,-2-2 1,-1 0-3,12 0 0,0 0-1,-14-1 1,-1 0-3,22 0 0,-21 0 1512,-8 0-1512,-2 0-6,-4 0 2269,0 0-2263,0 0 6,-5 0 156,-3 0-44,-4 0 3158,-2 0-2869,-2-4-413,0 1-33,-3-6-135,-16-22 23,6 10 0,-2-1-1488,-13-13 1,0 0 1471,8 10 1,0 2-999,-1 0 0,2 4 1125,9 10 40,4 3-5,7 6-393,1 0 398,16 22 0,-2-7 25,6 6 1,3 2 41,6 2-51,3-2 1,0 0 2263,0-2-2280,-7-5 0,0 1 17,1 5-17,-4-2-17,2 14 11,-14-12 3282,0 7-3165,-8-5 79,-17 14-1783,-3-20 1,-4-1 1617,2 1 1,-1-1 4,-8-6 1,-1-3-73,1-5 0,0-1-1274,1-1 0,0 0 1131,0-2 0,1 0-1397,1-2 0,1 1 1582,-21-3 0,18 0 0,-1 4 0</inkml:trace>
  <inkml:trace contextRef="#ctx0" brushRef="#br0" timeOffset="36343">7442 11795 21657,'24'-13'1082,"7"2"-2175,0 9 1,8 3 0,-2 0 244,-2-1 1,8 0 783,-14-1 0,8-1 0,6-1 0,5 0 0,4 0 0,3-1 0,0 1 0,1-1 1,-1 0-1,-3 1 0,-3 0 0,-6 0 0,-5 1-20,16-1 0,-11 1 0,1 0 0,8-1-214,-12 0 0,7-1 0,5 0 0,3-1 0,2-1 0,0 1 0,-3 1 0,-3 0 1,-5 1-1,-8 2 0,-9 2-1341,5 4 1,-9 1 818,15 0 1,-4 6 0,-11-9 0</inkml:trace>
  <inkml:trace contextRef="#ctx0" brushRef="#br0" timeOffset="36902">8910 11398 18756,'36'11'160,"-1"0"1,1 0 0,11 6-158,-3 2 0,-6 4 47,-24 4-16,0 6 27,3 14 182,-10-8 1,-3 3-1883,-3-9 1,-3 0 1778,-3 11 0,-8-1 389,-12-7 1,-7-6-2169,-4-6 1,-2-4 1091,2-1 1,1-4 0,8-8 0,5-4 0,7-3 0</inkml:trace>
  <inkml:trace contextRef="#ctx0" brushRef="#br0" timeOffset="66636">8460 15392 6759,'23'-14'711,"0"0"0,15-9-235,-32 20 544,-2 1 2256,-4 2 0,0-2 0,6-6-2634,19-5-516,9 0 0,11-2-541,-10 6 1,5 0 0,3-1-1,1 1 1,0-1 430,0 0 1,0 0 0,0-1 0,2 1 0,1 0-127,-5 1 0,1 0 0,2 0 0,0 0 0,-1 1 0,-2-1 1,-3 1 107,10-2 1,-3 0-1,-3 0 1,1 0-336,-3 0 0,1 1 0,-3-1 0,-5 1 286,-2 0 1,-3 0 659,-2 0 1,-3 0-610,-7 3 1857,-11 3-1908,-1 1 1076,-4 1-1238,0 0 163,-2-2-667,-18-20 44,-1 1 1,-4-2-874,-3-1 1,-2 1 1312,1-2 1,1 3-446,-13 0-1198,13 13 1248,14 5 483,0 3 2497,13 2-1853,0 0 307,5-1-112,3 1 147,25 0-819,-7 6 1,1 0-2185,21 0 2299,-8 1 0,-2 0-75,-9-5-62,14-1-213,-29 2 997,-15 29 2117,-13 13-2758,2-12 0,-1 1-118,1-8 0,2-2-3302,3 18 2457,15-33 1,3 2 0,0-15 0</inkml:trace>
  <inkml:trace contextRef="#ctx0" brushRef="#br0" timeOffset="69408">8787 14466 15905,'1'-30'327,"0"-1"1,-5-1 0,-3-3 0,1 3-211,0 6 1,0 0 51,-3-6 1,-1-5 0,1 5-35,-1-15-96,4 10 0,2 0-20,2 6 1,1-1 5,1-9 1,2-4-1119,5-1 1,2-4 0,1 2 1083,-3 10 1,0 3-1,1-2-539,0 1 1,2-2 0,0 0-1,-1 4 565,3-11 0,1 3-66,-2 1 0,1 0 56,-2 9 1,1-1 0,2 0-502,3-6 0,2-2 1,2 0 484,0 4 1,2 0 0,0-1-1,-1 3 351,0-1 0,-1 1 1,1 2-341,3 0 0,1 1 0,-5 6 1987,4-2-1978,0 0-8,-7 9 0,1-1-3,0-1 0,3-1-946,8-8 0,3-2 940,0 1 1,0 1 8,-1 1 0,0 0 2,-2 4 1,0-1-460,4-4 0,-1 2 454,-11 10 0,-2 1 0,7-6 0,-1 1-23,4-2 1614,-7 7-1625,13-10 74,-13 10-158,-1 2-28,-12 8-638,-6 5 2850,-17 3-2044,-9 7 3042,-7 0-3109,-13 11-3232,7-1 3168,-8 3 134,18-9 0,1-1-8,-10 3-2565,5-2 2587,33-9 11,41-16-28,-12 4 1,3-1 1114,1-2 0,3-2-1109,-2 1 0,3-1 0,-5 2 31,-10 3 0,-1 1-62,12-5 0,-6 2-86,-19 8 33,-20 3 19,-9 15 1,-1 8 78,2 2 0,0 2-1681,-4 11 1,4 1 490,11-5 0,8-2-2129,16 12 2935,13-17 1,-12-12 0,-3-7-1</inkml:trace>
  <inkml:trace contextRef="#ctx0" brushRef="#br0" timeOffset="94228">14979 15519 20705,'19'-44'577,"-4"22"-370,-15 37 67,4 29-3551,-1-11 2348,3 13-193,-2-18 0,0-1-2155,8 16 1638,-6-17 1,1-3 818,6 1 1,-7-17 0,-2-5 0</inkml:trace>
  <inkml:trace contextRef="#ctx0" brushRef="#br0" timeOffset="95129">15418 15513 15361,'15'26'1502,"-3"14"-1446,-11-24 61,0 11 511,-1-23-3894,1-1 3608,14-41-2127,4-2 1788,-7 11 0,0 1-1520,5-6 1327,-8 23-1340,5 22 1535,6 13-38,0 3 341,-5-2 981,-7-30-1289,-3-15-499,8-11 1,1-2 167,-3 5 1603,30 4-1272,-20 49 1034,-5-3 1,-1 0-1085,5 9 1811,-10 0-3111,-8-17-1927,-11 1 2457,2-10 1,-3-2 0,5-3 0</inkml:trace>
  <inkml:trace contextRef="#ctx0" brushRef="#br0" timeOffset="95746">16062 15450 15165,'-36'-11'68,"1"7"-1707,-1 33 1,5 11-331,16 5 1534,10-11 0,9-4 213,20-18 1,9-11-509,13-10 1,-1-10 82,-16-1 1,-5-3-307,-2 1 1,-10 1 952,-51-10 0,25 23 0,-34 8 0</inkml:trace>
  <inkml:trace contextRef="#ctx0" brushRef="#br0" timeOffset="96781">15902 15511 15132,'4'31'1092,"5"-6"0,3 2-2731,0-3 1,1 0 975,3 10 1,-1-1 2329,1 5-546,-8-11-791,-1-55-604,-2 6 376,2-7 0,0-1-186,1-3-1129,1 6 1,1-1 920,15-12 93,-12 18 0,3 2-92,5 5 0,2 4-102,18 0 348,-6 13 45,-5 4 0,-17 5 2260,0 10-2092,-4 2-168,-3 6-3277,-4-1 2457,-2-14 1,0-3 0,0-11 0</inkml:trace>
  <inkml:trace contextRef="#ctx0" brushRef="#br0" timeOffset="97830">16782 15487 17636,'-34'0'-45,"0"31"0,9 10 504,25-1-574,9-8 1,8-10-617,14-37 0,4-16-908,3-4 1,-15-2 1091,-32 12 1,-7 3 0,-3-9 0,-8 37 0,0 0 0</inkml:trace>
  <inkml:trace contextRef="#ctx0" brushRef="#br0" timeOffset="98754">17214 14829 17809,'1'25'487,"0"0"1,6 18-1,4 8 1,-1-3-472,-4-14 1,1-3 0,0 4-9,1 4 1,1 4-1,0-1 1,-3-3-1648,-1 8 1,-3-5-1,0-10 1,-2-4 818,0 10 1,0-21 0,0-14 0</inkml:trace>
  <inkml:trace contextRef="#ctx0" brushRef="#br0" timeOffset="99329">17167 14921 16532,'2'-37'927,"6"7"0,3 3-4204,4 8 2088,5-3 0,3 2 39,13 5 1063,-2 7 0,3 4-242,2 7 1,1 5 120,5 3 1,0 5-393,-3 7 1,-5 6 579,-7-1 1,-7 4 13,-8 1 0,-4 3 1,-5-1 128,-7 8 0,-9-1-112,-4-6 0,-7 1 1,-4-5-795,-1-9 1,-4-4 0,-1-2-857,-16 3 1,0-6 982,15-9 1,5-3-1,5-3 1,17-3 0</inkml:trace>
  <inkml:trace contextRef="#ctx0" brushRef="#br0" timeOffset="100362">17807 14707 14376,'14'33'164,"-1"1"0,1-1 0,0 8 1,0 5-1,-1 0 0,-3-6-172,-2 7 0,-2-2-433,3 2 1,0 4-1,-6-8-1198,-9-11 1,-2-6 1132,-2 3 1,-6-12-1,11-16 1</inkml:trace>
  <inkml:trace contextRef="#ctx0" brushRef="#br0" timeOffset="101452">17762 14622 17238,'29'-8'227,"0"0"1,1 1 0,2 1-223,2 2 1,4 2 0,-3 0-1,0 0 1,1 0-19,6 1 0,3-1 0,-5 1-74,-14 1 0,-1-1-582,14-3 0,-10 6-2608,-30 20 1718,-17 0 1,-6 1 1019,-5 7 1,-1 1 568,3-4 1,0-2 536,5-5 0,3-4-517,2-3 600,-8 7-779,14-11-235,2 4-768,53-11 1594,-16 0 0,2 1-549,2 1 1,-1-1 18,-4 1 1,-5 2-22,-7 4 251,-7 10 247,-4 5-745,-12 4 0,-8 1 966,-11-1 0,-3-1 566,5 0 0,-2-2-1166,-13-3 1,4-5-2293,14-7 2262,-1 2 0,20-11 0,1 1 0</inkml:trace>
  <inkml:trace contextRef="#ctx0" brushRef="#br0" timeOffset="103845">15937 15571 17356,'15'37'373,"0"1"0,0-1 1,3 10-1467,-4-11 1,2 5 0,-5-9-1185,-7-13 1300,0 2 1403,-3-12 689,0-3-174,-1-6-958,-1-24-246,-4-1 151,3-2 0,0 0 62,-4-3-242,4-1 74,2 19 909,0 0-904,3-14-28,-1 7 196,2-5 2308,-1 10-2269,0 6 3282,1 0-3176,-1 0-106,1-1-5,-1-4-3266,1 2 2887,5-9-2008,0 4 2264,1 2-1562,5 3 1646,-5 8-1,6-1-305,9 0 1,1 4 316,-8 6-6,10 1 0,-4 3 1520,-19 7-1475,1 8 2222,-1-6-2234,0-5 1,2 8 0,-3-11 0,0 3 11,-3 2 39,0 4-33,1 9-2197,-1-8 2191,2-2-67,-2-13-1529,0-4 1596,-1-15 0,1 9 0,-1-10 0</inkml:trace>
  <inkml:trace contextRef="#ctx0" brushRef="#br0" timeOffset="106154">15427 15489 18964,'6'48'204,"0"1"0,0 0 1,-4-22-1,0 0-1297,5 20 1,0 7 0,-2-15-1280,-5-23 3358,1-3-981,-1-6 1007,0-6-620,0-1-459,0-5 0,0 3 3109,0-3-3159,0 5 619,0 0-345,0-5-3434,-2-22 2920,0 0 0,-1-3-839,1-9 0,0 0 1129,-1 6 0,1 1-843,3 5 0,4 4 770,4 6 67,4 5 6,0 5 1494,-5 2-1488,0 1 2239,2-1-2183,-1 1-46,6-2 1,-1 0-45,-2 1-2297,2-1 2392,-8 3-539,1 0 528,0-1 11,-2 2 0,-1 0 1223,-2 2-1716,-1 0 168,1 0 303,6 1 3015,0 2-2993,2 3 0,5 4 0,-7-4 1205,10 10-1211,-10-6-3271,7 8 3162,-8-6 183,0 0 4,-2-5-10,-3 0 16,1 2 46,1 3-40,1 7 3192,0-1-3082,2 2-155,-2-4 51,2 5 89,-2 0-5,-1 1-3337,0 0 3337,-4 0-336,1 0 196,-1-5 268,0-5-302,5-16 0,-4 6 0,4-10 0</inkml:trace>
  <inkml:trace contextRef="#ctx0" brushRef="#br0" timeOffset="107597">15097 15531 16751,'-5'24'425,"2"22"-234,5-18-40,-1-1 0,1 2 73,0 8-1863,0-9 1,-1 0 933,0 16-682,-1-4 1381,0-20-2995,0-11-230,6-15 2969,3-12 0,-1 7 0,0-5 0</inkml:trace>
  <inkml:trace contextRef="#ctx0" brushRef="#br0" timeOffset="108655">15180 15150 7083,'17'-2'0,"-3"0"0</inkml:trace>
  <inkml:trace contextRef="#ctx0" brushRef="#br0" timeOffset="110946">16773 15617 18201,'-23'0'-145,"4"1"10,1 10 124,4 2-3266,-14 14 2297,11-8-423,-3 8 1397,1 6-1533,5 1 1522,2 4-1009,9-8 1194,11-3-78,8-2-79,9-2 51,7-4 22,6-4 123,-1-4-168,5-3-39,-8-4 22,-7-3 1099,-7 0-1042,-7-1 1595,0 0-1607,-4 0-50,1 0 34,-1 0 1259,-3 0-1304,-1 0 0,-3 0 33,4 0-28,-1 0 28,6 0 0,1-2 73,9-4 2884,-10 1-2928,5-2 21,-12 0-223,0-9 1437,-1 2-1735,-7-16-2845,-6 11 2893,-5-5 334,2 10-68,2 2-246,2-4 241,0 3-51,-3-7-2469,3 5 2525,-1 0 2387,3 3-2275,2 3 0,-2-8-72,1 5-62,-4-6-22,2 10-23,-8-1 140,2 2-2279,-8-7 2324,5 3-56,-4-3-633,1 2 391,1 4 259,5 4 2268,3 3-2296,3 1 3343,-1 0-3205,-2 0-59,1 0-483,2 0-2806,3 2 2457,1-2 1,2 2 0,1-2 0</inkml:trace>
  <inkml:trace contextRef="#ctx0" brushRef="#br0" timeOffset="113517">15117 16353 19955,'47'8'534,"-1"0"0,1 0 1,-1 1-1,0 0 1,1 1-328,-8-2 0,0 0 0,0 0 0,0 0-450,8 2 0,-2-1 1,3 0 288,-9-1 0,1-1 0,1 0 0,-1-1 38,3-2 0,0 0 0,0-1 0,-1 0-76,-4-1 1,-1-1-1,0 1 1,1-1-829,5 0 1,1 0 0,1 0 0,-2-2 762,8 0 1,-2-2 0,0-1-357,-7 1 1,-1-1 0,4-1 415,-7-1 0,3 0 1,2-1-1,-3 1 1,-3-1-481,0 1 0,-3-1 0,2 0 485,5 0 1,3-1-1,1 1 1,-4 0-301,-1 1 1,-3 1 0,0 0 293,-1 1 0,1-1 0,0 0 0,2 0 0,0 0 0,-2 0-2,9-1 0,-4 1 8,-10 0 0,-2 1-5,0-2 0,2 1 510,5-2 0,1 0-513,-9 2 0,0-1 0,18-3 0,-2 0 1517,-2 2-1517,-12 1 0,-1 1 2274,-2 1-2269,9-4 3271,-5 2-3087,-1-2-3466,-8 1 3224,3-3-419,1-5 477,2-6-10,-7 3-2182,2-11 2010,-13 3 1,-2-2 120,3-5 33,-5 6 1,-1-2-6,-6-19 28,0 15-6,0 6 1,0 1-6,0-3-45,10-13 22,1 12-541,-1 8 1,4-2 568,10-4 1,5 1-6,-3 4 0,3 0-6,1 1 0,2-1 0,-2 3-1224,-1 2 1,0 4-399,2 0 1,-2 3-1639,0 5 2640,1 3 0,-15 2 0,-2 0 1</inkml:trace>
  <inkml:trace contextRef="#ctx0" brushRef="#br0" timeOffset="130743">26574 10554 16812,'1'-33'1092,"0"0"0,0 1 0,1 7 830,0 15-807,-1 1-1625,4 12-1129,20 28 1,7 13 1403,-10-17 0,0 1 0,2 3-38,-2-2 0,3 4 0,0 1 0,0 1 1,-2-3 279,1 1 0,-2-1 0,-1 0 0,-1 0 4,4 12 0,-2 0 0,-3-4-14,-4-4 1,-4-1-1,-5 2 0,-4-1-42,-7 7 45,-1-16 0,-1 0 0,-6 13 1128,0-17 1,-1 0-1134,-11 13-1,0-2 3282,-4 2-3199,4-4-1716,11-11 1,0 0 1449,-1 2 0,1 0-2337,-5 9 2414,7-8-1798,6-20 1479,0-2-611,-5 0 1047,0 0 1004,-1-1-1255,-10 0 1219,-13 3-1177,8 0 0,-2 0 66,-1 1 1,1 0 1207,2 0 0,2 0-1137,-3 1 67,15-2 252,12-3 196,1 0-454,3-1-33,6 0 44,10-7 7,10-5-2242,5-8 2258,-5 2 2246,0-4-2274,-8 3-39,5-5 39,2-3 6,1-2 22,-4 5-23,5-11-44,-10 7-2229,2-4 2279,0-12-764,-11 21 0,-1-2 753,4-6 0,-1 0-563,-3 2 0,-2 1 512,4-16 1066,-10 17-1015,-2 5 1550,0-4-1516,-3-11 1999,-3-2-2224,-4 10 1,-3 1 3466,-11-11-3254,6 13 0,-1 1-1661,3 4 1,0 0 951,-12-13 598,3 1-80,7 10-38,5 8-224,-4-3-1961,9 11 2358,-11-7 74,5 3-24,-7-6-576,5 3-72,7 5 486,3 5-683,6 4-900,2 7 1807,9 4 1733,7 4-1732,2-2-74,0-2 6,-4-3-5,7 8 33,8 5 2198,6 10-2243,-1 2 119,-11-6-130,-3 6 3293,-9-5-3241,-4-1 1,-1 4-33,-4 0 0,-1 3-1642,2 11 1,-3 0 1639,-2-10 0,-3-1-8,-1 4 1,-1-2 23,-6 4-12,-5 0 35,-3-8-15,2-13 0,-1-1-2295,-16 13 2262,11-11 0,1-2 2232,-6 3-2280,-8 8-33,3-4-9,7-8 0,0 0 100,-8 4-8,-1-4 6,20-13 112,3-2 12,4-1 2790,3-1-2830,5 0 296,0 1-447,3-1-3210,0 1 3216,18-8-96,-8 1-302,11-6-2818,-3 1 2903,0-2 0,-4 5 0,-4 1 0</inkml:trace>
  <inkml:trace contextRef="#ctx0" brushRef="#br0" timeOffset="135154">26469 12272 23103,'28'38'156,"-1"0"1,0-1 0,-9-8 0,-2 0 0,1 0-156,8 10 1,1 1 0,-4-1-1641,-4 1 1,-7-1 477,-5-7 0,-2 1 625,0 6 1,0 3 535,-3-6 0,-2 2 0,-1 1 324,-3-1 1,-2 1 0,-2 0-340,1 1 0,-2 0 0,-2-1-485,-2-2 0,-1-1 1,0-1 459,2-2 1,-1-2 0,1-1-45,-5 9 0,0-2-11,2-3 0,-1-1 2,4-6 1,-2-3-177,-14 14-996,5-5 1064,1-9 66,-3 3 46,-5-1 1097,5-5-1058,-1-1 1466,14-12-1702,-4 4 2330,0-3-2173,0 1 57,6-3-85,3-3 11,1-1 3241,0 0-4013,-2 2 913,4-2 66,0-1-27,5-2-29,0 0-3282,26-22 3228,-8 6 0,2-2 66,7-7 0,1-2-15,0-1 1,0 0 0,-6 2 0,-1 0 25,-1 0 0,0 0 22,-3-2 1,0 0-32,1-7 1,1-3-22,-4 8 0,1-1 0,0 0-1082,6-12 1,2 0 1112,-7 11 1,0-1 0,-1 3-27,2-2 0,-1 3-3,-4 2 0,-1 1 0,3-8-6,0-13 1,-9 21-1,-1 1 1,0 0-7,-3-10-144,-1-11 2362,0 15-2245,-1-4 0,-7 4 28,1 2-17,-7-12 17,6 21 3287,1 5-3250,2 9-3303,-1 0 3156,-19-22-2197,-7-9 2284,-1 2 0,5 4-66,17 24-365,-7-9 398,1-1 2329,-8-8-2262,9 8 3276,7 6-3199,4 7-1041,4 4 942,0 9-3255,0 3 2752,-5 7 1,4-8 0,-4-3-1</inkml:trace>
  <inkml:trace contextRef="#ctx0" brushRef="#br0" timeOffset="140674">22354 12152 19697,'-5'47'-656,"1"-1"1,-1 1-1,0-1 1,1-18 0,1-1 186,-1 16 1,0 12 0,2-6 0,3-27 0,1-22 0,2-3 0</inkml:trace>
  <inkml:trace contextRef="#ctx0" brushRef="#br0" timeOffset="144425">22301 12346 17176,'-29'-9'-36,"-6"4"0,-5 3-1603,2 6 1,0 0 1396,-3-2 1,-1 2-389,9 3 1,0 4 0,3 0 791,4 4 1,2 3-350,-15 9 1,-1 4 415,7 1 1,1 2-689,0 3 1,0 3 549,12-13 1,0 0 0,0 2-122,-1 4 0,1 1 1,0-1 45,2-4 1,2 0 0,0 0 289,0 2 1,0 0 0,2-2-290,-3 9 0,1-2-15,3-3 1,0 1 2,1 1 1,-1-1-3,0-2 0,0-1 2,1-4 1,-1-2 11,0 0 0,-1-3-51,-12 7-348,6-11 1,-1 0 376,-17 8 481,2-5 0,-1-1-479,11-7 1,1-1 704,-10 3 1,0 0-762,10-6 0,-1-1-20,-1 1 1,-1 0-3,-2 1 0,0-1 36,-17 6 11,13-5 1,-1 1 24,8-3 1,-1 1 1136,-12 3 1,-1 1-1180,7-4 1,2 0 1688,4-1 0,2-1-1695,-1-1 0,-1 0-1582,-8-1 1,-1-1 1505,11-1 0,-2 1-631,-5-2 1,-3 1-1,2-1 755,0-1 1,1 0-728,-2 0 0,-1 0 700,-1 0 0,1-1-505,1-2 0,-1-1 535,-4 0 1,-1 0 517,0-2 1,2 0-513,10 1 0,0 1 716,2 0 1,-1 0-784,1 2 0,-1 0 47,-13 0 1,-2 0-12,-2 0 0,-3 2-7,8 1 1,-3 1 0,0 0 793,2-1 0,0 0 0,0 0-756,3 1 0,1 1 0,-3-1-569,2 0 1,-3 0 0,0 0-1,3-1 565,-2 1 1,1 0-1,1 0-163,0-1 1,0 1 0,-7 1 162,5 1 0,-8 2 0,-4 1 0,-1 1 0,2 0 0,5-2 0,8 0 1014,-9 0 1,1 1-1011,9-1 0,-7 1 0,-6 1 0,-1 0 0,3 1 0,6-2 0,9-2-1013,3 2 0,3-1 1013,-8 1 0,-5 2 0,1 0 25,2 1 1,0 0-1,1-1-25,-9 2 0,-2 2-260,9-3 0,-4 1 0,0 1 0,7-2 257,-1 1 1,1-1 0,-2 0 0,-4 1 0,3-1 2,-3 1 0,1-1-40,5-3 1,-1 0 0,-2 0 11,-8 3 0,-3 1 0,0 0 3,10-3 0,-1 0 1,1 0-1,1 0 25,-4 1 0,3 1 0,-1-1 433,-1 1 0,1 0 0,-1-1-445,5 0 1,1-1 0,-1 0-2,1 0 0,-1 0 0,-1 0-23,-6 2 1,-1-1-1,1 1-28,-5 2 0,0 0 11,9-2 1,-2 0 0,3 1 49,-5 0 0,0 2 740,3-1 1,-3 2 0,4-1-741,8-3 0,0 0-7,-11 3 1,-5 2 0,3-1 14,0-1 1,1 1-764,7-3 0,-1 0 0,2 1 747,-12 2 0,1 1-734,4-2 1,-1 0 732,9-3 1,-1 0 0,-1 1 71,-7 0 0,-1 1 0,0 0-32,-1 2 0,0 0 0,2 0-177,-7 1 1,5-1 159,11-2 1,6-1 1352,9-4-1364,-14 4 17,5-2-17,-5 2 0,-3 0-20,6-2 1,-1-1 21,-13 6 1,-2 0-6,0 0 1,1-1 221,5-1 0,1 1-222,1 0 0,-1-1-753,-1 1 1,2-2 738,-6 4 828,14-7 1,5-3-672,16-3 2216,0 0-2345,9-3-37,0-3-69,0-1 3347,0-3-3571,3-13-2958,18-22 3141,-8 16 0,3-1-998,2-4 0,1 1 1097,4 0 1,0 1-726,-2 4 1,-2 2 766,0 1 1,-2 2-73,7-6-106,-15 16 1740,-9 10-1623,0 0 118,-17 22 145,-8 12 1128,2-3 1,0 2-1297,7-10 1,2-2-10,-3 5 1,3-1 104,6 3-1,1-4 213,4 5 40,7-3-320,10 16-1185,-8-17 1,-1 0 1134,4 2 0,-2-1-214,-2 11 74,-3-15 11,-2-13 79,0-8 33,0 0 1126,3-1-4044,23 0 3730,20 0 1,-11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29:15.022"/>
    </inkml:context>
    <inkml:brush xml:id="br0">
      <inkml:brushProperty name="width" value="0.09071" units="cm"/>
      <inkml:brushProperty name="height" value="0.09071" units="cm"/>
      <inkml:brushProperty name="color" value="#FF0000"/>
    </inkml:brush>
  </inkml:definitions>
  <inkml:trace contextRef="#ctx0" brushRef="#br0">2705 4947 20459,'-11'-31'976,"0"-1"1,-1 4-1,-2 3-814,-9-1 1,-4 4-163,6 6 0,-2 3 0,-3 0 0,-1 3-1639,-3 5 1,-2 6 1231,2 11 0,-1 6 0,-1 3-65,-6 3 1,-2 4 0,0 5 478,8-3 1,-1 5 0,-1 2 0,3 3 0,2 1-240,6-1 1,2 3 0,2 1-1,1 2 1,1-1 0,1 0 261,1-4 1,1 1 0,1 0 0,1-1 0,1 0-1,3 0-20,0 4 0,2 0 0,1-1 1,3-1-1,2-4 16,4 7 0,4-5 0,1-2 828,0 2 0,0-1-812,1 8 0,2 1-28,-2-15 1,0 0 0,0-1-18,1 6 1,1-3-21,4-1 1,-1-5-3255,-3-9 3011,4-4 0,-12-11 0,-1-15 0</inkml:trace>
  <inkml:trace contextRef="#ctx0" brushRef="#br0" timeOffset="11679">2351 10423 22235,'49'2'375,"-10"-2"0,0-1-330,3-2-45,-10 1 0,0 0 117,13 2-279,-1 0 1,7-1 284,-12 0 0,1-2 1,3 0-74,-2 0 0,3 0 1,-1 0-1,1 0-17,-3-1 1,0-1 0,-1 0 0,-2 1-5,4-1 1,-2 0 0,-1 0 18,2 1 1,1 0 0,-3 0-24,3 2 0,3 0-364,-2 0 1,7 1 0,2 0 0,0 0 354,-9 1 1,0-1 0,0 1 0,1 0 0,0 0-541,2 0 1,2 0-1,-1-1 1,1 1 0,-1 0 533,2 0 0,0 0 0,0 0 0,-1 0 0,-2 0-431,3 0 0,-2 0 0,-1 0 1,2 0 421,-8 0 0,1 0 0,0 0 0,-1 0 0,0 0-259,5 0 1,-1 0 0,-1 0 0,0 0 257,-2 1 0,0 0 0,0 0 0,-2 0-158,6-1 0,-1 0 0,0 1 169,4 0 0,-1 0 1,-1 0-14,-7 0 0,-2-1 0,-2 0 2,7 1 0,-5-1 1014,3 1-1019,-10 1 33,5-2 733,-9 1 0,1-1-761,0 0 0,1 0 1137,4 0 0,-1 0-1131,-2 0 0,1 0-18,7 0 1,1 0 5,-4 0 1,0 0-1149,7 3 0,0 1 1151,-3 0 1,-1 1-757,2 3 1,-1 0 758,-4-1 0,-3 0 0,-5-2 0,0 0 2,1-1 1,0 1 0,-2-1 0,1 0 0,6 1 0,2 0 755,2 0 1,-1-1-759,10 2-3,-13-3 0,-1 1-8,-4 0 2279,17 1-2279,-22-1-263,-8 0-1591,-7-2 39,-7-2 1826,2-4 0,-2 3 0,2-4 0</inkml:trace>
  <inkml:trace contextRef="#ctx0" brushRef="#br0" timeOffset="13210">13533 12156 18660,'43'-1'441,"-1"1"0,1-1 0,-1 0 0,3 1 0,0-1 0,1 0 0,2 0-139,-1-1 1,3 0-1,1-1 1,-2 1-1,-1-1-1122,-2 2 1,-2-1 0,0 0 0,4 0 564,-3 0 1,3 0 0,2-1 0,1 0 0,-1 1 0,-1 0 197,-4 1 0,0-1 0,-1 1 1,0 0-1,0 0 0,-1 0 121,5-1-1,-1 0 1,1 1 0,-1-1 0,1 1-20,-6-1 0,2 1 0,0 0 0,-1 0 0,0-1 0,-3 1-133,7-1 1,-2 0 0,-1-1-1,3 1 100,-2 0 0,2 1 1,0-1-1,2 1 0,0-1-35,-3 1 0,1 0 0,1-1 0,-1 1 0,0 0 0,-2 0 25,1 1 0,-1-1 0,-1 0 0,-1 1 0,0 0-3,6-1 1,0 1 0,-3 1 0,-4-1 695,2 0 0,-3 0-694,-3 0 0,3-1 0,-1 2 33,0-1 1,-1 1 0,2-1 53,3 1 1,0-1 0,-2 1-46,3 0 0,-4 0 1139,-12-1 1,-6 1-1087,-12-1 140,-2 0 201,-8 0-3713,0 0 2774,-9-7 1,6 6-1,-6-5 1</inkml:trace>
  <inkml:trace contextRef="#ctx0" brushRef="#br0" timeOffset="18468">2754 12409 17501,'-34'-28'980,"6"6"-609,14 14-220,-4 1-151,-17-2 2,1 6 1,-4 2 14,-2-1 0,-1 1-14,-2 1 0,-1 0-1,-2 2 1,3 1-3,-3 1-23,12 2 1,1 1-45,4 3 22,2 4 1,1 2-3233,-4 9 3213,1 4 1,1 3-1052,11-7 1,0 3 1198,2 1 0,-2 3 0,2 0-731,-2 8 1,0-1 691,1 3 0,1 0-457,2-2 0,-1 0 624,1 5 1,0 2-43,2-8 0,1 2 0,1 0-109,0 2 1,1 1 0,1 1 313,-1 2 1,1 1-1,2-4-372,2 0 0,2-2 558,0-6 1,0 0 0,2-3-520,1-4 0,2-1 1145,1 13 0,1-1-1162,0-15 1,1 1 1612,3 7 0,0 1-1527,-2-4 0,0 0-1750,3 8 1,1 3 1648,-1-4 0,3 2 1,0 1 33,0 1 1,1 0 0,0 1-738,4 4 1,0 0-1,1 0 885,-1-1 1,1-1 0,2-1-550,3-1 1,3-1 0,0-1 395,0-2 0,0-1 0,1 0-280,-4-6 0,2 0 0,-2 0 0,-1-2 244,10 9 0,-4-3 504,-2-1 0,-3-2-504,-7-7 0,2-1 527,5 3 0,4 1 0,-2-1-530,1 3 0,0 0 758,-1-4 0,2 0 0,-3-1-753,-1 0 1,-2-2-1,1 1 1,1 1-1,-1-1 1,3 2 0,-1 0-141,0-2 0,0 0 1,3 1 177,2 0 0,2 2 1,1-1-1,0-1-704,4 5 0,0-2 0,2-1 696,-8-5 0,1 0 0,0-1 0,-1-1-455,5 1 1,0-1 0,-1-2 445,1-2 0,1-1 0,-2-1 673,6 2 0,-2-2-699,-1 0 0,-5-2 394,-1 2-394,-4 3 6,2 3-1,-3-1 1,1 2 2,-5-3 1,1 2-9,0 0 0,3 2 0,-1-1-753,8 5 0,0-1 755,0 2 1,-2-3-3,-9-8 0,-2-1 6,4 3 1511,-13-9-1511,-1 1 2268,-7-5-2269,4 1 1,-5-4 22,1 0-6,0-1 3254,-3 0-5109,-1-1 1833,-13-3 0,9 2 0,-9-1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0:11.195"/>
    </inkml:context>
    <inkml:brush xml:id="br0">
      <inkml:brushProperty name="width" value="0.09071" units="cm"/>
      <inkml:brushProperty name="height" value="0.09071" units="cm"/>
      <inkml:brushProperty name="color" value="#FF0000"/>
    </inkml:brush>
  </inkml:definitions>
  <inkml:trace contextRef="#ctx0" brushRef="#br0">1493 7766 21954,'29'-25'269,"-3"6"0,9-5 0,3 0 0,-1 0-840,-4 4 0,1 0 0,0 0 1,3-1 580,2-2 0,3-3 0,1 1 0,0-1 0,0 1-553,0 0 0,1 1 1,-1 0-1,-1 0 1,-3 2 543,-1 0 1,-3 2-1,0 0 1,1-1-232,5-4 1,2-1 0,-1 0-1,-3 1 235,2-2 1,-2 1 0,-1 1-24,-2 0 1,-1 0 0,0 0 20,-2 2 1,0-1 0,-1 1-278,-1-1 0,-1 1 1,-1 0 228,11-5 0,0 0 22,-12 8 1,0-1 0,-2 2-4,5 0 1,-1 2-101,-2 2 0,0 0-34,-1 3 1,0 0-328,1 0 1,-2 0 732,13-5-201,-9 4-45,-28 11 818,-2 2-930,-7 0-168,-24-3-101,-8-3 767,2 0 0,-2-2-924,12 2 1,2 0 1259,-21-6-795,29 4 73,18 6 95,0-1 3181,3 1-2912,-2-1-504,0 2-102,-1-1 68,-5 2 6,-12 0-3109,-13 0 2882,-2 1-652,5 15 974,25 3 73,8 10 0,23 5 168,7-4-95,-11-14 0,2 0 50,6-2 0,1-2 79,-8-5 0,-2-1-2510,19 4 2347,-33 3 432,-22 9-253,-17 16-1857,-1-6 1,-2 0 1091,11-12 1,0-1 0,-3 4 0,3-4 0,12-14 0</inkml:trace>
  <inkml:trace contextRef="#ctx0" brushRef="#br0" timeOffset="5402">25505 5354 17568,'-7'-35'490,"0"-1"0,0 1 1,-5-14-1,-2 4-364,3 19 0,-1 3-56,-2 2 0,-2 0 260,-12-4 1,-1 0-219,5 5 0,-1-1-90,-7-2 1,-3-3-1,-2 2-1115,3 3 1,-1 2 0,-2-1 837,2 2 0,-2-1 0,-1 0 1,-1 1-114,-5 0 0,-1 1 1,-1 1-1,-2 1 368,5 1 0,-1 0 0,-1 1 0,1 0 0,1 1-380,-2 0 1,1 1 0,1 1 0,0 0 361,4 1 0,0 1 0,2 1 0,2 1-119,-13 0 0,6 2 137,-4 2-14,16 3 0,1 1 8,-2 1 0,1 2 1,-13 4-55,13-1 0,-4 4 1,2 0 59,-9 4 0,0 2 470,8-3 0,-2 0 1,2 1-477,-9 6 1,2-1 1123,-3 0 0,4-1-1116,15-6 1,0-2 150,-14 7 0,-1 0-153,-5 2 3,20-10 0,0 2-132,-11 19 134,15-1 41,9-3 1,0 7 0,1-1-36,-3 8 1,0 2 16,3-9 0,-2 4 0,0 1 0,2-3-721,-1-4 0,2-1 1,-1 0 764,-1 7 1,0 2 0,2-5-787,1-5 1,1-2 777,0 3 1,0-1 2,-3 5-23,2-11 1,0 1-39,-2 7 0,0 1 19,0 2 0,1 0 764,-2 6 1,1 1-715,2-5 1,-1 1-32,0-1 1,-1 4 0,2-2-42,1-3 1,1 0 0,0 1 28,-1 8 0,1 2 0,5-1 89,7-3 1,5-1-1,2-1-453,2-4 0,3-1 0,2-1 410,4 0 1,3-2-1,0-3-53,5 3 1,4-3 52,-4-10 0,4-2 1,-1-2 730,7-1 0,3-2-781,-4-2 0,4 0 0,1-2-16,-8-5 1,1-2-1,0-1 1,0 0 103,7 0 1,0-1-1,3-1-106,-5-1 0,3-2 0,2-1 0,0 0 1,-3 0-9,3-1 1,-2 0 0,1-1 0,3-1 17,-6 0 1,4-1-1,2 0 1,-1-1-1,1-1 1,-3 1-10,-6 0 0,0 0 0,-1-1 1,-1 1-1,0-1 0,0 0 7,5-2 0,0 1 0,-1 0 0,-1-2 0,-1-1 38,-2 1 0,-1-1 0,-1-1 0,-2-3 0,-1-4-8,-1-5 0,-2-6 0,-1-2 0,-2-1 1,-2 2-47,2-3 1,-3 2 0,0-4 0,-1-5-205,-6 8 1,1-5 0,-1-3 0,0-2-1,0-1 1,-2 1 0,-1 1 0,-1 3 169,-2-1 0,-1 2 0,-2 0 1,0 1-1,-1 0 0,1-1-40,2-3 0,-1 0 0,1 0 0,-1 0 1,0 1-1,-2 3-582,3-7 1,1 0-1,-5 5 1,-10 6-986,-25-1 1,-8 7 1091,12 3 1,-3 4 0,-12 8 0,0 6 0,5 6 0</inkml:trace>
  <inkml:trace contextRef="#ctx0" brushRef="#br0" timeOffset="12176">3884 5202 19686,'13'29'772,"1"0"1,2 7 0,1 4-599,0 0 0,0 4 0,-1 0-1267,-2-3 1,-1 0 0,-1-3 74,3 10 0,-2-5 1744,-6-14 1,-3-7-620,-3-15-1167,-9-38 0,-4-19 950,5 22 1,0-2 47,0-4 0,-2-6 1,0-1-1,0 1-4,-1-6 1,1 2 0,0 0 698,1 2 0,0 0 0,2 1-799,-2-4 0,2 0 0,1 4-1067,3 2 1,5 3 226,7-1 1,6 4 775,15 2 331,13 10 34,-18 31 157,-10 27-2549,-23 9 643,-3-18 1,-3-2-94,-17 10 1386,-17-20 321,19-23 0,1-3 0,-4 6 0,-4-15 0</inkml:trace>
  <inkml:trace contextRef="#ctx0" brushRef="#br0" timeOffset="12780">4541 4377 17098,'27'41'180,"-1"-1"0,1 1 0,-8-1 0,-1 5 0,-1 1 0,-2 0 0,-3-6-1273,-3 0 1,-4-4 0,2 2 682,0 3 0,2 3 1,-2-2-1,-1-7 1,-3-6-1,0-8 0,3-10 1</inkml:trace>
  <inkml:trace contextRef="#ctx0" brushRef="#br0" timeOffset="13081">4922 4600 16751,'-26'22'561,"1"0"1,-1 2 0,0 1-604,-5 0 0,14-2 513,36-7 0,13-6-1564,1-6 1,5-5 0,2-1 727,-3 1 1,1-1 0,1-1 0,-3 1 0,3 0 0,-2 0 0,-6 0 0,13 2 0</inkml:trace>
  <inkml:trace contextRef="#ctx0" brushRef="#br0" timeOffset="13632">5347 4726 16017,'41'-18'1092,"0"0"0,-10 2 0,0 0-423,3 0 1,-2-3-2309,-9-4 1,-5 0-1639,-4-7 220,-25-2 2970,-12 30 0,-6 9 711,0 5 1,-2 6-1,3 0-591,-7 2 1,14 3-381,28 12 1,18-3-747,7-19 1,11-8 0,1 0 868,-3 1 1,3 0-1,0-1 1,-4-1-1,1-2 1,-2-2 0,-5 0-1,-3 0 1,-1 0-1</inkml:trace>
  <inkml:trace contextRef="#ctx0" brushRef="#br0" timeOffset="14440">5884 4446 16264,'13'-16'0,"-3"26"50,-11 7 76,0 10 0,1 3-3403,4 7 2907,3-11 1,3-2-1572,24 0 1249,-8-18 0,2-8-459,2-16 1,-1-5 1514,-4 5 0,-3-1-401,-6-7 1,-1 6 47,11 22 1095,-1 23 1,2 12-329,-3-4 1,0 4 0,-2 1-432,0 1 0,-2 2 1,-4-1-270,-3-4 0,-4-1 1,-9-5-1135,-15-3 0,-7-8-2154,-23-7 1571,14-12 1,0-1-1639,-10 3 2892,-7 5 0,22-2 0,9 1 0</inkml:trace>
  <inkml:trace contextRef="#ctx0" brushRef="#br0" timeOffset="16609">9986 9503 18470,'45'-5'311,"-1"0"0,1 0 1,-1 0-1,-3 2 0,0 0 1,0 1-1,5 2-202,-9 1 1,3 1 0,1 0-1,2 1 1,2 1 0,3-1-1,3 1-344,-10-2 1,3 1 0,2 0 0,1 0 0,3 0 0,1 1 0,0-1 0,2 0 0,0 1 0,0-1 0,0 1 0,-1-1 0,0 0 0,-1 0 263,-4 0 0,-1 0 1,1-1-1,-1 1 0,1 0 1,-1 0-1,1-1 0,-1 1 1,1 0-1,1-1 1,0 1-1,0-1 0,1 1 1,1 0-1,1-1-56,-6 0 0,1 1 0,1-1 0,1 0 0,1 1 0,0-1 0,1 0 0,0 1 0,1-1 0,-1 0 0,0 1 0,0-1 0,0 0 0,0 0 0,-2 0 0,1 0 0,-2 0 0,-1 0 0,0 0 0,-2-1 36,6 1 0,0 0 0,-2-1 0,0 1 1,-1-1-1,0 1 0,-1-1 0,-1 0 1,0 0-1,0 0 0,0 0 0,0 0 1,-1 0-1,1 0-26,4 0 0,1 0 0,0 0 0,-1-1 0,0 1 0,0 0 0,-1-1 0,0 1 0,-2-1 0,-1 1 0,-1-1 0,-2 0 28,11 1 0,-2-1 0,-3 0 0,-1 0 1,0 0-1,-1 0 0,1 0-156,0 1 0,0-1 0,0 0 0,0 1 0,-3-1 0,-1 1 1,-5 0 141,6 0 0,-5 1 0,-2 0 0,-2 0 14,1 0 0,-1 1 1,-5 0-15,0 0 0,-7 1 934,-5-1-1049,-18-3 34,0 1-3193,-6-2 2534,-3-3 1,1 2 0,0-3 0</inkml:trace>
  <inkml:trace contextRef="#ctx0" brushRef="#br0" timeOffset="20584">4302 7951 20800,'-24'-32'194,"0"1"0,-14 2 1,-6 13-1015,8 22 1,-4 11 0,0 5 0,2-1-26,-3 0 0,2 2 0,2 6 384,8-2 0,-2 5 1,2 3-1,5 1 0,6-2-632,7 9 1,8 0 0,4-1-1,5-1 1,3-1 0,2-4 436,5 1 1,2-7-1,11 0 1,-23-28 0</inkml:trace>
  <inkml:trace contextRef="#ctx0" brushRef="#br0" timeOffset="21163">3594 8420 20459,'26'-3'-1093,"4"0"1,6-2 0,1 1 1013,-4 0 1,1 0-1,0 1 1,1-2 0,1 1-1,-2 0 1,-1 0 0,0 1-1</inkml:trace>
  <inkml:trace contextRef="#ctx0" brushRef="#br0" timeOffset="21950">4957 7752 17232,'8'43'160,"0"-1"1,0 0 0,0-4 0,0 1 0,1 3 0,-1-1 0,-1 0-981,0 8 1,-1 1 0,-1-1 0,1-2 454,1-5 1,0-1 0,1 0 0,-3-3 0,0 11 0,-1-2 0,-3-15 0,-1-23 0</inkml:trace>
  <inkml:trace contextRef="#ctx0" brushRef="#br0" timeOffset="22330">5434 8019 16986,'-13'21'601,"0"1"0,0 0 0,-1-1-483,-2 0 0,1-2-11,-5 12-63,12-13 130,27-5-1813,4-8 1,4-1-1,15 0 1,5-1 1121,2 0 0,-1 0 1,-13-3-1,-4 1 0,8-1 1</inkml:trace>
  <inkml:trace contextRef="#ctx0" brushRef="#br0" timeOffset="22791">5795 8139 17927,'30'0'201,"-1"-1"1,3 0 0,0-2-180,5-3 0,0-2-257,5-1 0,-1-3-1404,-2-6 1,-5-6 106,-5-5 1,-5-2 2215,-3 7 1,-10 2 76,-32-14-273,2 42 293,-11 12 1,0 8-1785,13 2 1,5 4 94,-2 6 0,8 2-731,20 5 1,8-3 1091,-4-16 1,1-4 0,5 0 0,-3-4 0,-7-10 0</inkml:trace>
  <inkml:trace contextRef="#ctx0" brushRef="#br0" timeOffset="23303">6506 7937 11794,'-4'-37'681,"0"0"1,0 4-1,0 4 518,-2 1-1093,3 15-257,-2-2-348,1 24-2778,-7 23 3432,-2 0 1,-1 2-128,3-4 0,0 0-28,-4 5 0,2-2-224,3 1-1753,21-15 2408,35-1-336,-6-8 1,4 2 242,-8 3 0,0 2 0,-1 2 115,-4 0 1,-2 1-1,-2 2-103,6 9 0,-9 4 980,-15 16 1,-16-3-2112,-9-24 0,-8-5 564,-16 3 0,-3-8 0,16-9 1,0-6-1,-1-13 0,0-1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8T18:30:41.208"/>
    </inkml:context>
    <inkml:brush xml:id="br0">
      <inkml:brushProperty name="width" value="0.09071" units="cm"/>
      <inkml:brushProperty name="height" value="0.09071" units="cm"/>
      <inkml:brushProperty name="color" value="#FF0000"/>
    </inkml:brush>
  </inkml:definitions>
  <inkml:trace contextRef="#ctx0" brushRef="#br0">4242 6798 18453,'34'-5'484,"-1"-1"0,0 1 0,1 1 0,0 0 0,1 0-292,2 0 0,2 0 1,2 0 167,1 2 0,3-1 0,1 1 0,0 0-209,-4 0 0,-2 0 0,3 0 1,4 1-443,-6-1 1,5 1 0,2-1 0,1 0-1,0 1 1,-3-1 0,-3 1 299,7-1 1,-5 1 0,0-1 0,4 1-369,-2 0 1,3 0 0,2-1 0,0 2 0,-3-1 0,-5 1 391,-2 0 1,-4 1 0,-1 0-1,3-1-381,2 1 0,3-1 0,0 0 1,1 0-1,-2 0 366,7 1 0,-1-1 1,0 1-1,-1 0-327,-3-1 1,1 0-1,-2 0 1,1 0 329,0 0 0,1 0 0,-2 0 0,-3 0 3,-5 0 1,-3 0 0,0 0-14,1 0 0,1 0 1,-7 0 1343,2 0-1316,-8 0 1865,-1 0-1831,-9 0 2875,1 0-2914,-4 0 1757,10 0-1747,0-3-3321,14 0 3231,1 0 0,-1-1-2217,6 0 2240,-11 2 1,-5-1-273,-16 2 43,-8 0-3025,0 1 2457,5 0 1,-3 0 0,2 0 0</inkml:trace>
  <inkml:trace contextRef="#ctx0" brushRef="#br0" timeOffset="1687">3857 9407 20823,'49'9'909,"0"1"0,-5-2 1,4 1-798,-10-3 0,5 1 0,1-1 0,-2 0-306,-3-1 1,-2 0-1,0 0 1,1-1 243,2 0 0,-1 1 1,1-2-1,0 1-33,0 0 0,0-1 0,0 0 0,0-1 8,-1 1 0,1-1 0,-1 0 0,1-1 3,-1 1 0,-1-1 0,2 0 0,3-1-575,-1 0 1,3 0 0,2 0 0,1-1 0,-2 1 0,-3-1 544,4 1 0,-4 0 0,1-1 0,4 1 3,-2-1 1,3 0 0,2 1 0,0-1 0,-1 0 0,-4 1-280,3-1 0,-3 1 0,-1 0 0,1 0 279,-1 0 1,0 0-1,0-1 1,0 1-346,2 0 0,0-1 1,0 1-1,-2-1 334,-5 1 0,-2-1 1,1 1-1,-1 0 1,0-1 0,-1 1 1,1-1-1,0 1 7,2 0 1,1 1 0,0 0 0,-1 0-1,7 0 0,-1 1 0,-1 0 0,0 0 0,0 1 0,0 0 4,-1 1 0,1 0 0,-2 0 0,-6-1 0,-1 1 0,0-1-1,6 1 1,0-1 0,-2 0 1,5 1 0,-3-1 101,-6-1 1,-3 0-105,13 1 1517,-25-2-1522,-1 0 10,-3-1 7,-4 1 4,14-1 18,-10 1-1551,7 0 1567,-2-1-44,8 1-6,-8-1-1198,7 0 1198,-54 15 0,24-11 0,-29 11 0</inkml:trace>
  <inkml:trace contextRef="#ctx0" brushRef="#br0" timeOffset="4019">14284 10758 17546,'-47'-3'249,"-1"0"0,3 3 0,-3 2 1,1 3-1343,9 2 1,2 2 0,-8 3 1082,10-4 0,-4 2 1,-5 1-1,-2 1 1,-3 0-1,0 1 0,1-1 1,1 1-1,2-2 20,-4 2 1,0 0 0,2 0 0,-1 0 0,0 1 0,-1-1 0,-3 1 35,6-1 1,-3 0-1,-1 1 1,-1 0 0,0 0-1,-1 0 1,2 0 0,1-1-1,2 0 1,3-2 72,-8 3 1,3-1 0,2-1 0,1-1 0,1 0 0,1 1-120,-2 0 0,0 1 0,2-1 0,2 0 0,5-2 0,0 0 0,5 0 0,0-1-462,-4 1 0,0 1 1,4-2 500,-14 7 532,10-4-470,49-12-393,21-11 1,10-7-124,-1 2 1,3-2-1,1-1 308,-10 2 1,1 0 0,-1-2 0,-1 1 161,8-3 0,-1 0 0,-3-2-164,-7 1 1,-3-2 0,-3 1-55,-1-3 1,-4-1 28,7-11 0,-13-1-726,-27 3 0,-15 5 731,-9 4 0,-10 8 228,1 10 0,-7 5 0,3 4-116,10 2 0,2 2 1,2 3 16,-11 7 0,7 4 53,15 1 0,5 5 1136,-1 14 0,1 5-747,1 0 1,1 1 649,6-8 0,0 2 0,2-2-917,-1 5 0,1-2-573,1-4 0,1-3 756,-3 15-571,19-24 1,11-2-608,9-6 1,11-2 0,4-2 0,-3 0 521,-5-1 0,-1-1 0,1 0 0,1-1 0,5 2 0,2 0 0,-2-2 0,-5-1 1,0-3-1,0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5E3BD-BDB1-5C4D-83D1-1EF37F9DD0E2}"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BE73E-E465-1D48-AAA1-1E771D64E940}" type="slidenum">
              <a:rPr lang="en-US" smtClean="0"/>
              <a:t>‹#›</a:t>
            </a:fld>
            <a:endParaRPr lang="en-US"/>
          </a:p>
        </p:txBody>
      </p:sp>
    </p:spTree>
    <p:extLst>
      <p:ext uri="{BB962C8B-B14F-4D97-AF65-F5344CB8AC3E}">
        <p14:creationId xmlns:p14="http://schemas.microsoft.com/office/powerpoint/2010/main" val="67775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Arial" charset="0"/>
                <a:ea typeface="ＭＳ Ｐゴシック" charset="-128"/>
              </a:defRPr>
            </a:lvl1pPr>
            <a:lvl2pPr marL="742950" indent="-285750" defTabSz="942975" eaLnBrk="0" hangingPunct="0">
              <a:spcBef>
                <a:spcPct val="30000"/>
              </a:spcBef>
              <a:defRPr sz="1200">
                <a:solidFill>
                  <a:schemeClr val="tx1"/>
                </a:solidFill>
                <a:latin typeface="Arial" charset="0"/>
                <a:ea typeface="ＭＳ Ｐゴシック" charset="-128"/>
              </a:defRPr>
            </a:lvl2pPr>
            <a:lvl3pPr marL="1143000" indent="-228600" defTabSz="942975" eaLnBrk="0" hangingPunct="0">
              <a:spcBef>
                <a:spcPct val="30000"/>
              </a:spcBef>
              <a:defRPr sz="1200">
                <a:solidFill>
                  <a:schemeClr val="tx1"/>
                </a:solidFill>
                <a:latin typeface="Arial" charset="0"/>
                <a:ea typeface="ＭＳ Ｐゴシック" charset="-128"/>
              </a:defRPr>
            </a:lvl3pPr>
            <a:lvl4pPr marL="1600200" indent="-228600" defTabSz="942975" eaLnBrk="0" hangingPunct="0">
              <a:spcBef>
                <a:spcPct val="30000"/>
              </a:spcBef>
              <a:defRPr sz="1200">
                <a:solidFill>
                  <a:schemeClr val="tx1"/>
                </a:solidFill>
                <a:latin typeface="Arial" charset="0"/>
                <a:ea typeface="ＭＳ Ｐゴシック" charset="-128"/>
              </a:defRPr>
            </a:lvl4pPr>
            <a:lvl5pPr marL="2057400" indent="-228600" defTabSz="942975" eaLnBrk="0" hangingPunct="0">
              <a:spcBef>
                <a:spcPct val="30000"/>
              </a:spcBef>
              <a:defRPr sz="1200">
                <a:solidFill>
                  <a:schemeClr val="tx1"/>
                </a:solidFill>
                <a:latin typeface="Arial" charset="0"/>
                <a:ea typeface="ＭＳ Ｐゴシック" charset="-128"/>
              </a:defRPr>
            </a:lvl5pPr>
            <a:lvl6pPr marL="2514600" indent="-228600" defTabSz="942975"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42975"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42975"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42975"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2B989DB2-DE74-4F1A-A3E9-A9B6B632B51D}" type="slidenum">
              <a:rPr lang="en-US" altLang="en-US" smtClean="0"/>
              <a:pPr eaLnBrk="1" hangingPunct="1">
                <a:spcBef>
                  <a:spcPct val="0"/>
                </a:spcBef>
              </a:pPr>
              <a:t>10</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8709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568415F-E4C2-4822-8258-FAF0CB8F716E}" type="slidenum">
              <a:rPr lang="en-US" smtClean="0"/>
              <a:pPr>
                <a:defRPr/>
              </a:pPr>
              <a:t>16</a:t>
            </a:fld>
            <a:endParaRPr lang="en-US" dirty="0"/>
          </a:p>
        </p:txBody>
      </p:sp>
    </p:spTree>
    <p:extLst>
      <p:ext uri="{BB962C8B-B14F-4D97-AF65-F5344CB8AC3E}">
        <p14:creationId xmlns:p14="http://schemas.microsoft.com/office/powerpoint/2010/main" val="8127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6AC93C7A-7021-48F2-8C9B-2EDBC1EDA1B3}" type="slidenum">
              <a:rPr lang="en-US" altLang="en-US" smtClean="0">
                <a:latin typeface="Times New Roman" charset="0"/>
              </a:rPr>
              <a:pPr/>
              <a:t>39</a:t>
            </a:fld>
            <a:endParaRPr lang="en-US" altLang="en-US">
              <a:latin typeface="Times New Roman" charset="0"/>
            </a:endParaRPr>
          </a:p>
        </p:txBody>
      </p:sp>
    </p:spTree>
    <p:extLst>
      <p:ext uri="{BB962C8B-B14F-4D97-AF65-F5344CB8AC3E}">
        <p14:creationId xmlns:p14="http://schemas.microsoft.com/office/powerpoint/2010/main" val="283876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B9DF444D-8C58-4960-8D70-E9CEAD9B11A8}" type="slidenum">
              <a:rPr lang="en-US" altLang="en-US" smtClean="0">
                <a:latin typeface="Times New Roman" charset="0"/>
              </a:rPr>
              <a:pPr/>
              <a:t>45</a:t>
            </a:fld>
            <a:endParaRPr lang="en-US" altLang="en-US">
              <a:latin typeface="Times New Roman" charset="0"/>
            </a:endParaRPr>
          </a:p>
        </p:txBody>
      </p:sp>
    </p:spTree>
    <p:extLst>
      <p:ext uri="{BB962C8B-B14F-4D97-AF65-F5344CB8AC3E}">
        <p14:creationId xmlns:p14="http://schemas.microsoft.com/office/powerpoint/2010/main" val="143693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71D52CE1-3229-42C4-B9FB-9F28FFACAA8C}" type="slidenum">
              <a:rPr lang="en-US" altLang="en-US" smtClean="0">
                <a:latin typeface="Times New Roman" charset="0"/>
              </a:rPr>
              <a:pPr/>
              <a:t>50</a:t>
            </a:fld>
            <a:endParaRPr lang="en-US" altLang="en-US">
              <a:latin typeface="Times New Roman" charset="0"/>
            </a:endParaRPr>
          </a:p>
        </p:txBody>
      </p:sp>
    </p:spTree>
    <p:extLst>
      <p:ext uri="{BB962C8B-B14F-4D97-AF65-F5344CB8AC3E}">
        <p14:creationId xmlns:p14="http://schemas.microsoft.com/office/powerpoint/2010/main" val="39632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EE5E4AAD-44E9-466D-A193-BB9DAE554269}" type="slidenum">
              <a:rPr lang="en-US" altLang="en-US" smtClean="0">
                <a:latin typeface="Times New Roman" charset="0"/>
              </a:rPr>
              <a:pPr/>
              <a:t>55</a:t>
            </a:fld>
            <a:endParaRPr lang="en-US" altLang="en-US">
              <a:latin typeface="Times New Roman" charset="0"/>
            </a:endParaRPr>
          </a:p>
        </p:txBody>
      </p:sp>
    </p:spTree>
    <p:extLst>
      <p:ext uri="{BB962C8B-B14F-4D97-AF65-F5344CB8AC3E}">
        <p14:creationId xmlns:p14="http://schemas.microsoft.com/office/powerpoint/2010/main" val="339572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D759-DC06-1446-A9C6-45C80C04FF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6BE66D-5D0E-7C4C-B391-2EE40EC84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48ACA-F056-6747-B3C1-4604EF21A28D}"/>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5" name="Footer Placeholder 4">
            <a:extLst>
              <a:ext uri="{FF2B5EF4-FFF2-40B4-BE49-F238E27FC236}">
                <a16:creationId xmlns:a16="http://schemas.microsoft.com/office/drawing/2014/main" id="{66C97BAA-2A69-254B-8E27-543ADC969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2666E-953E-994A-9F85-5A0D43984221}"/>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284445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082D-8400-594C-883B-5FD1068F69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29C9C8-6900-484F-A767-C52FB06CE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24CB3-AB25-0D4F-A8EB-DB64F160E5D9}"/>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5" name="Footer Placeholder 4">
            <a:extLst>
              <a:ext uri="{FF2B5EF4-FFF2-40B4-BE49-F238E27FC236}">
                <a16:creationId xmlns:a16="http://schemas.microsoft.com/office/drawing/2014/main" id="{2C55A7CD-58D4-114B-AA3D-B17B9F42F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E6A58-2CDE-B24D-BB96-DC0EC20CEBB9}"/>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388179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6A813-0DA3-1B4C-A5A1-73E0CA97F2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922D73-87B1-EF4B-8C68-03E4D9EF7C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6F376-69EB-9C4D-B07F-3E62AE64D315}"/>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5" name="Footer Placeholder 4">
            <a:extLst>
              <a:ext uri="{FF2B5EF4-FFF2-40B4-BE49-F238E27FC236}">
                <a16:creationId xmlns:a16="http://schemas.microsoft.com/office/drawing/2014/main" id="{04922610-BF9B-9049-9C89-EF3F858DC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33425-A57A-9546-988B-F69711BE5D86}"/>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95388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4C53-F298-F04B-9943-5659BEC9B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C6FDF-EE8C-0D4E-9DA2-DDEA7B636B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C1A35-903B-4A4E-9195-5B1AA87EDC13}"/>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5" name="Footer Placeholder 4">
            <a:extLst>
              <a:ext uri="{FF2B5EF4-FFF2-40B4-BE49-F238E27FC236}">
                <a16:creationId xmlns:a16="http://schemas.microsoft.com/office/drawing/2014/main" id="{0C4268E0-63B1-794F-9B0A-3CF2F6EF8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2ABE7-38C6-344F-BCE1-B3CF89F44CBD}"/>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2199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FB2F-2EF9-7345-A1AC-B4A44ADE8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E7FDCD-C461-6F41-B87D-3DB1C0A30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92B45-01C2-E847-825F-5CCD346405F6}"/>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5" name="Footer Placeholder 4">
            <a:extLst>
              <a:ext uri="{FF2B5EF4-FFF2-40B4-BE49-F238E27FC236}">
                <a16:creationId xmlns:a16="http://schemas.microsoft.com/office/drawing/2014/main" id="{CFEAFAAB-9715-CE4C-A5D5-D9F0BB3F3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039BD-7F37-4E41-BCAE-861F9A4E93FC}"/>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87355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BB7F-34E9-1D4B-8BCB-43C813915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F5E4E-CB66-F84C-9317-A591FA565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5938E4-4BC3-AD4D-B514-8727C1A5A3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464844-F868-344B-8D21-5BE5AC9CBBA2}"/>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6" name="Footer Placeholder 5">
            <a:extLst>
              <a:ext uri="{FF2B5EF4-FFF2-40B4-BE49-F238E27FC236}">
                <a16:creationId xmlns:a16="http://schemas.microsoft.com/office/drawing/2014/main" id="{3ED66BA5-BF7A-A14A-A89A-C6A76D520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3E8BC-79AC-5A40-A06D-2E249EAA8EBF}"/>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281573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BB29-600C-F745-90A4-C693E15FEF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E6B071-91E6-F242-B16A-7E0BB952D1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56C0A-27B1-D64C-BCF5-1E6B30865F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25B23B-F280-9D40-8839-271FBED50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75C6D4-8E14-9045-8527-9B0043A23F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B6B0C7-3C3D-5F43-959D-A496FF36E56B}"/>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8" name="Footer Placeholder 7">
            <a:extLst>
              <a:ext uri="{FF2B5EF4-FFF2-40B4-BE49-F238E27FC236}">
                <a16:creationId xmlns:a16="http://schemas.microsoft.com/office/drawing/2014/main" id="{0D6B3D35-6751-CF4F-A786-CA641AC87A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D292DF-FB87-A84C-8088-B0BB5E47E4A8}"/>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267647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75AA-686F-B946-AD88-D5A9CD0A8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E8B288-6717-D046-9806-18331ECCE2B3}"/>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4" name="Footer Placeholder 3">
            <a:extLst>
              <a:ext uri="{FF2B5EF4-FFF2-40B4-BE49-F238E27FC236}">
                <a16:creationId xmlns:a16="http://schemas.microsoft.com/office/drawing/2014/main" id="{F8766B29-D418-2E46-B2E5-998424B3D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C7478E-6F2C-C543-BAFD-8C322AC25DA3}"/>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413444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6E30D-706D-834F-B2CF-32BB428ECC7E}"/>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3" name="Footer Placeholder 2">
            <a:extLst>
              <a:ext uri="{FF2B5EF4-FFF2-40B4-BE49-F238E27FC236}">
                <a16:creationId xmlns:a16="http://schemas.microsoft.com/office/drawing/2014/main" id="{5FAF6D0E-294C-9C4F-837F-74B6A27E8B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1E7CAC-8BC8-024B-9C0F-2F16AF22C145}"/>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357488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7AA3-0A95-2A45-9563-11DC83623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965663-4C53-1C42-9B38-3A2E931E3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896502-462C-E843-9CE8-11C186AE3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2418E-2799-304A-A44C-6C43025BDC1B}"/>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6" name="Footer Placeholder 5">
            <a:extLst>
              <a:ext uri="{FF2B5EF4-FFF2-40B4-BE49-F238E27FC236}">
                <a16:creationId xmlns:a16="http://schemas.microsoft.com/office/drawing/2014/main" id="{1AE8A40D-2343-8049-805F-02C54787E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C5BFB-932D-D041-9610-2985529783AF}"/>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273655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0218-F6C1-A849-A324-9D3DF1572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6F8A6C-715F-7D4A-98FA-FF5D17945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4704359-4B7D-3949-8E5A-763913F0F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6D3F8-51FB-1E4C-A09D-80D839DFD5E1}"/>
              </a:ext>
            </a:extLst>
          </p:cNvPr>
          <p:cNvSpPr>
            <a:spLocks noGrp="1"/>
          </p:cNvSpPr>
          <p:nvPr>
            <p:ph type="dt" sz="half" idx="10"/>
          </p:nvPr>
        </p:nvSpPr>
        <p:spPr/>
        <p:txBody>
          <a:bodyPr/>
          <a:lstStyle/>
          <a:p>
            <a:fld id="{BD2D18A8-637D-E441-B367-1DD3FA95E8E2}" type="datetimeFigureOut">
              <a:rPr lang="en-US" smtClean="0"/>
              <a:t>3/8/21</a:t>
            </a:fld>
            <a:endParaRPr lang="en-US"/>
          </a:p>
        </p:txBody>
      </p:sp>
      <p:sp>
        <p:nvSpPr>
          <p:cNvPr id="6" name="Footer Placeholder 5">
            <a:extLst>
              <a:ext uri="{FF2B5EF4-FFF2-40B4-BE49-F238E27FC236}">
                <a16:creationId xmlns:a16="http://schemas.microsoft.com/office/drawing/2014/main" id="{F41425B1-3CFB-AF4E-B2D1-4E0F46B87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FB11B-A2EA-EF45-B654-5FF08B15EF07}"/>
              </a:ext>
            </a:extLst>
          </p:cNvPr>
          <p:cNvSpPr>
            <a:spLocks noGrp="1"/>
          </p:cNvSpPr>
          <p:nvPr>
            <p:ph type="sldNum" sz="quarter" idx="12"/>
          </p:nvPr>
        </p:nvSpPr>
        <p:spPr/>
        <p:txBody>
          <a:bodyPr/>
          <a:lstStyle/>
          <a:p>
            <a:fld id="{D2133758-5C82-9D4C-8FA0-BE7C2FEFA6B4}" type="slidenum">
              <a:rPr lang="en-US" smtClean="0"/>
              <a:t>‹#›</a:t>
            </a:fld>
            <a:endParaRPr lang="en-US"/>
          </a:p>
        </p:txBody>
      </p:sp>
    </p:spTree>
    <p:extLst>
      <p:ext uri="{BB962C8B-B14F-4D97-AF65-F5344CB8AC3E}">
        <p14:creationId xmlns:p14="http://schemas.microsoft.com/office/powerpoint/2010/main" val="3523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4B33F-DC7B-C44E-A297-37AA908852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28D9431-5726-8948-93A8-24A230D7B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39129-ECE6-6E45-929B-02DA6C4BC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D18A8-637D-E441-B367-1DD3FA95E8E2}" type="datetimeFigureOut">
              <a:rPr lang="en-US" smtClean="0"/>
              <a:t>3/8/21</a:t>
            </a:fld>
            <a:endParaRPr lang="en-US"/>
          </a:p>
        </p:txBody>
      </p:sp>
      <p:sp>
        <p:nvSpPr>
          <p:cNvPr id="5" name="Footer Placeholder 4">
            <a:extLst>
              <a:ext uri="{FF2B5EF4-FFF2-40B4-BE49-F238E27FC236}">
                <a16:creationId xmlns:a16="http://schemas.microsoft.com/office/drawing/2014/main" id="{3DC0A386-FE52-E849-8D55-DF080F579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F619A8-C597-9640-9A89-FF5B17F62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33758-5C82-9D4C-8FA0-BE7C2FEFA6B4}" type="slidenum">
              <a:rPr lang="en-US" smtClean="0"/>
              <a:t>‹#›</a:t>
            </a:fld>
            <a:endParaRPr lang="en-US"/>
          </a:p>
        </p:txBody>
      </p:sp>
    </p:spTree>
    <p:extLst>
      <p:ext uri="{BB962C8B-B14F-4D97-AF65-F5344CB8AC3E}">
        <p14:creationId xmlns:p14="http://schemas.microsoft.com/office/powerpoint/2010/main" val="2198181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Futura Medium" panose="020B0602020204020303" pitchFamily="34" charset="-79"/>
          <a:ea typeface="+mj-ea"/>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customXml" Target="../ink/ink2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customXml" Target="../ink/ink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customXml" Target="../ink/ink44.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customXml" Target="../ink/ink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customXml" Target="../ink/ink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customXml" Target="../ink/ink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9.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0.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ustomXml" Target="../ink/ink57.xml"/><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ustomXml" Target="../ink/ink58.xml"/><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82.xml.rels><?xml version="1.0" encoding="UTF-8" standalone="yes"?>
<Relationships xmlns="http://schemas.openxmlformats.org/package/2006/relationships"><Relationship Id="rId3" Type="http://schemas.openxmlformats.org/officeDocument/2006/relationships/customXml" Target="../ink/ink59.xml"/><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301A-838D-5348-A3E9-900A2062E387}"/>
              </a:ext>
            </a:extLst>
          </p:cNvPr>
          <p:cNvSpPr>
            <a:spLocks noGrp="1"/>
          </p:cNvSpPr>
          <p:nvPr>
            <p:ph type="ctrTitle"/>
          </p:nvPr>
        </p:nvSpPr>
        <p:spPr/>
        <p:txBody>
          <a:bodyPr/>
          <a:lstStyle/>
          <a:p>
            <a:r>
              <a:rPr lang="en-US" dirty="0">
                <a:latin typeface="Futura Medium" panose="020B0602020204020303" pitchFamily="34" charset="-79"/>
                <a:cs typeface="Futura Medium" panose="020B0602020204020303" pitchFamily="34" charset="-79"/>
              </a:rPr>
              <a:t>Mid-Term Review</a:t>
            </a:r>
          </a:p>
        </p:txBody>
      </p:sp>
      <p:sp>
        <p:nvSpPr>
          <p:cNvPr id="3" name="Subtitle 2">
            <a:extLst>
              <a:ext uri="{FF2B5EF4-FFF2-40B4-BE49-F238E27FC236}">
                <a16:creationId xmlns:a16="http://schemas.microsoft.com/office/drawing/2014/main" id="{84C4E11A-A170-4246-82DF-C62EC70E2844}"/>
              </a:ext>
            </a:extLst>
          </p:cNvPr>
          <p:cNvSpPr>
            <a:spLocks noGrp="1"/>
          </p:cNvSpPr>
          <p:nvPr>
            <p:ph type="subTitle" idx="1"/>
          </p:nvPr>
        </p:nvSpPr>
        <p:spPr/>
        <p:txBody>
          <a:bodyPr/>
          <a:lstStyle/>
          <a:p>
            <a:r>
              <a:rPr lang="en-US" dirty="0">
                <a:latin typeface="Garamond" panose="02020404030301010803" pitchFamily="18" charset="0"/>
              </a:rPr>
              <a:t>COMP / IT 420 </a:t>
            </a:r>
          </a:p>
          <a:p>
            <a:r>
              <a:rPr lang="en-US" dirty="0"/>
              <a:t>Lecture 7, March 8</a:t>
            </a:r>
            <a:r>
              <a:rPr lang="en-US" baseline="30000" dirty="0"/>
              <a:t>th</a:t>
            </a:r>
            <a:r>
              <a:rPr lang="en-US" dirty="0"/>
              <a:t>, 2021</a:t>
            </a:r>
            <a:endParaRPr lang="en-US" dirty="0">
              <a:latin typeface="Garamond" panose="02020404030301010803" pitchFamily="18" charset="0"/>
            </a:endParaRPr>
          </a:p>
        </p:txBody>
      </p:sp>
    </p:spTree>
    <p:extLst>
      <p:ext uri="{BB962C8B-B14F-4D97-AF65-F5344CB8AC3E}">
        <p14:creationId xmlns:p14="http://schemas.microsoft.com/office/powerpoint/2010/main" val="135960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altLang="en-US" dirty="0">
                <a:cs typeface="Arial" charset="0"/>
              </a:rPr>
              <a:t>Conceptual Model</a:t>
            </a:r>
          </a:p>
        </p:txBody>
      </p:sp>
      <p:sp>
        <p:nvSpPr>
          <p:cNvPr id="3" name="Content Placeholder 2"/>
          <p:cNvSpPr>
            <a:spLocks noGrp="1"/>
          </p:cNvSpPr>
          <p:nvPr>
            <p:ph idx="1"/>
          </p:nvPr>
        </p:nvSpPr>
        <p:spPr/>
        <p:txBody>
          <a:bodyPr>
            <a:normAutofit/>
          </a:bodyPr>
          <a:lstStyle/>
          <a:p>
            <a:pPr marL="0" indent="0">
              <a:buNone/>
            </a:pPr>
            <a:r>
              <a:rPr lang="en-US" dirty="0"/>
              <a:t>An abstraction of the physical database</a:t>
            </a:r>
            <a:r>
              <a:rPr lang="en-US" altLang="en-US" dirty="0"/>
              <a:t>.</a:t>
            </a:r>
          </a:p>
          <a:p>
            <a:endParaRPr lang="en-US" altLang="en-US" dirty="0"/>
          </a:p>
          <a:p>
            <a:pPr marL="0" indent="0">
              <a:buNone/>
            </a:pPr>
            <a:r>
              <a:rPr lang="en-US" altLang="en-US" dirty="0"/>
              <a:t>Macro-level view of data environment</a:t>
            </a:r>
          </a:p>
          <a:p>
            <a:pPr marL="0" indent="0">
              <a:buNone/>
            </a:pPr>
            <a:r>
              <a:rPr lang="en-US" altLang="en-US" dirty="0"/>
              <a:t>	</a:t>
            </a:r>
          </a:p>
          <a:p>
            <a:pPr marL="0" indent="0">
              <a:buNone/>
            </a:pPr>
            <a:r>
              <a:rPr lang="en-US" altLang="en-US" dirty="0"/>
              <a:t>Basis for the identification and high-level description of the main 	data objects</a:t>
            </a:r>
          </a:p>
          <a:p>
            <a:pPr marL="0" indent="0">
              <a:buNone/>
            </a:pPr>
            <a:endParaRPr lang="en-US" altLang="en-US" dirty="0"/>
          </a:p>
          <a:p>
            <a:pPr marL="0" indent="0">
              <a:buNone/>
            </a:pPr>
            <a:r>
              <a:rPr lang="en-US" altLang="en-US" dirty="0"/>
              <a:t>Software and hardware independent</a:t>
            </a:r>
            <a:endParaRPr lang="en-US" dirty="0"/>
          </a:p>
        </p:txBody>
      </p:sp>
      <p:sp>
        <p:nvSpPr>
          <p:cNvPr id="2" name="Slide Number Placeholder 1"/>
          <p:cNvSpPr>
            <a:spLocks noGrp="1"/>
          </p:cNvSpPr>
          <p:nvPr>
            <p:ph type="sldNum" sz="quarter" idx="10"/>
          </p:nvPr>
        </p:nvSpPr>
        <p:spPr/>
        <p:txBody>
          <a:bodyPr/>
          <a:lstStyle/>
          <a:p>
            <a:pPr>
              <a:defRPr/>
            </a:pPr>
            <a:fld id="{A86CE40A-B03C-468A-9D0B-E8936395361D}" type="slidenum">
              <a:rPr lang="en-US" smtClean="0"/>
              <a:pPr>
                <a:defRPr/>
              </a:pPr>
              <a:t>10</a:t>
            </a:fld>
            <a:endParaRPr lang="en-US" dirty="0"/>
          </a:p>
        </p:txBody>
      </p:sp>
    </p:spTree>
    <p:extLst>
      <p:ext uri="{BB962C8B-B14F-4D97-AF65-F5344CB8AC3E}">
        <p14:creationId xmlns:p14="http://schemas.microsoft.com/office/powerpoint/2010/main" val="171597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ECC4-D7B2-5B41-8CE6-404237F05B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BD694E-A900-D84B-B029-2936F5584253}"/>
              </a:ext>
            </a:extLst>
          </p:cNvPr>
          <p:cNvSpPr>
            <a:spLocks noGrp="1"/>
          </p:cNvSpPr>
          <p:nvPr>
            <p:ph idx="1"/>
          </p:nvPr>
        </p:nvSpPr>
        <p:spPr/>
        <p:txBody>
          <a:bodyPr/>
          <a:lstStyle/>
          <a:p>
            <a:endParaRPr lang="en-US"/>
          </a:p>
        </p:txBody>
      </p:sp>
      <p:pic>
        <p:nvPicPr>
          <p:cNvPr id="4" name="Picture 1">
            <a:extLst>
              <a:ext uri="{FF2B5EF4-FFF2-40B4-BE49-F238E27FC236}">
                <a16:creationId xmlns:a16="http://schemas.microsoft.com/office/drawing/2014/main" id="{79C878E7-C14A-C942-9785-9CD244783C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945307"/>
            <a:ext cx="7848600" cy="496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50DC6C7B-DF75-0D44-AEAA-F9A2DF365A01}"/>
                  </a:ext>
                </a:extLst>
              </p14:cNvPr>
              <p14:cNvContentPartPr/>
              <p14:nvPr/>
            </p14:nvContentPartPr>
            <p14:xfrm>
              <a:off x="1650240" y="800280"/>
              <a:ext cx="8411760" cy="5145840"/>
            </p14:xfrm>
          </p:contentPart>
        </mc:Choice>
        <mc:Fallback>
          <p:pic>
            <p:nvPicPr>
              <p:cNvPr id="5" name="Ink 4">
                <a:extLst>
                  <a:ext uri="{FF2B5EF4-FFF2-40B4-BE49-F238E27FC236}">
                    <a16:creationId xmlns:a16="http://schemas.microsoft.com/office/drawing/2014/main" id="{50DC6C7B-DF75-0D44-AEAA-F9A2DF365A01}"/>
                  </a:ext>
                </a:extLst>
              </p:cNvPr>
              <p:cNvPicPr/>
              <p:nvPr/>
            </p:nvPicPr>
            <p:blipFill>
              <a:blip r:embed="rId4"/>
              <a:stretch>
                <a:fillRect/>
              </a:stretch>
            </p:blipFill>
            <p:spPr>
              <a:xfrm>
                <a:off x="1634040" y="784080"/>
                <a:ext cx="8444160" cy="5178240"/>
              </a:xfrm>
              <a:prstGeom prst="rect">
                <a:avLst/>
              </a:prstGeom>
            </p:spPr>
          </p:pic>
        </mc:Fallback>
      </mc:AlternateContent>
    </p:spTree>
    <p:extLst>
      <p:ext uri="{BB962C8B-B14F-4D97-AF65-F5344CB8AC3E}">
        <p14:creationId xmlns:p14="http://schemas.microsoft.com/office/powerpoint/2010/main" val="50089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ERD Generation and Analysis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a:xfrm>
            <a:off x="838200" y="1825625"/>
            <a:ext cx="10515600" cy="4351338"/>
          </a:xfrm>
        </p:spPr>
        <p:txBody>
          <a:bodyPr/>
          <a:lstStyle/>
          <a:p>
            <a:pPr marL="0" indent="0">
              <a:buNone/>
            </a:pPr>
            <a:r>
              <a:rPr lang="en-US" dirty="0">
                <a:latin typeface="Garamond" panose="02020404030301010803" pitchFamily="18" charset="0"/>
              </a:rPr>
              <a:t>Attributes and datatypes</a:t>
            </a:r>
          </a:p>
          <a:p>
            <a:pPr marL="0" indent="0">
              <a:buNone/>
            </a:pPr>
            <a:r>
              <a:rPr lang="en-US" dirty="0">
                <a:latin typeface="Garamond" panose="02020404030301010803" pitchFamily="18" charset="0"/>
              </a:rPr>
              <a:t>	- Primary and foreign keys</a:t>
            </a:r>
          </a:p>
          <a:p>
            <a:pPr marL="0" indent="0">
              <a:buNone/>
            </a:pPr>
            <a:r>
              <a:rPr lang="en-US" dirty="0">
                <a:latin typeface="Garamond" panose="02020404030301010803" pitchFamily="18" charset="0"/>
              </a:rPr>
              <a:t>	- Implications of datatypes (how to choose)</a:t>
            </a:r>
          </a:p>
          <a:p>
            <a:pPr marL="0" indent="0">
              <a:buNone/>
            </a:pPr>
            <a:r>
              <a:rPr lang="en-US" dirty="0">
                <a:latin typeface="Garamond" panose="02020404030301010803" pitchFamily="18" charset="0"/>
              </a:rPr>
              <a:t>Connectivity</a:t>
            </a:r>
          </a:p>
          <a:p>
            <a:pPr marL="0" indent="0">
              <a:buNone/>
            </a:pPr>
            <a:r>
              <a:rPr lang="en-US" dirty="0">
                <a:latin typeface="Garamond" panose="02020404030301010803" pitchFamily="18" charset="0"/>
              </a:rPr>
              <a:t>	- Relationships and Crow’s Foot notation</a:t>
            </a:r>
          </a:p>
          <a:p>
            <a:pPr marL="0" indent="0">
              <a:buNone/>
            </a:pPr>
            <a:r>
              <a:rPr lang="en-US" dirty="0">
                <a:latin typeface="Garamond" panose="02020404030301010803" pitchFamily="18" charset="0"/>
              </a:rPr>
              <a:t>Normalization</a:t>
            </a:r>
          </a:p>
          <a:p>
            <a:pPr marL="0" indent="0">
              <a:buNone/>
            </a:pPr>
            <a:r>
              <a:rPr lang="en-US" dirty="0">
                <a:latin typeface="Garamond" panose="02020404030301010803" pitchFamily="18" charset="0"/>
              </a:rPr>
              <a:t>	- Identifying normalization</a:t>
            </a:r>
          </a:p>
          <a:p>
            <a:pPr marL="0" indent="0">
              <a:buNone/>
            </a:pPr>
            <a:r>
              <a:rPr lang="en-US" dirty="0">
                <a:latin typeface="Garamond" panose="02020404030301010803" pitchFamily="18" charset="0"/>
              </a:rPr>
              <a:t>	- Implementing normalization and denormalization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BD05E71-3A0A-E04D-9350-5992E8735DFC}"/>
                  </a:ext>
                </a:extLst>
              </p14:cNvPr>
              <p14:cNvContentPartPr/>
              <p14:nvPr/>
            </p14:nvContentPartPr>
            <p14:xfrm>
              <a:off x="624600" y="1701360"/>
              <a:ext cx="5527080" cy="4155120"/>
            </p14:xfrm>
          </p:contentPart>
        </mc:Choice>
        <mc:Fallback>
          <p:pic>
            <p:nvPicPr>
              <p:cNvPr id="4" name="Ink 3">
                <a:extLst>
                  <a:ext uri="{FF2B5EF4-FFF2-40B4-BE49-F238E27FC236}">
                    <a16:creationId xmlns:a16="http://schemas.microsoft.com/office/drawing/2014/main" id="{FBD05E71-3A0A-E04D-9350-5992E8735DFC}"/>
                  </a:ext>
                </a:extLst>
              </p:cNvPr>
              <p:cNvPicPr/>
              <p:nvPr/>
            </p:nvPicPr>
            <p:blipFill>
              <a:blip r:embed="rId3"/>
              <a:stretch>
                <a:fillRect/>
              </a:stretch>
            </p:blipFill>
            <p:spPr>
              <a:xfrm>
                <a:off x="608400" y="1685160"/>
                <a:ext cx="5559480" cy="4187520"/>
              </a:xfrm>
              <a:prstGeom prst="rect">
                <a:avLst/>
              </a:prstGeom>
            </p:spPr>
          </p:pic>
        </mc:Fallback>
      </mc:AlternateContent>
    </p:spTree>
    <p:extLst>
      <p:ext uri="{BB962C8B-B14F-4D97-AF65-F5344CB8AC3E}">
        <p14:creationId xmlns:p14="http://schemas.microsoft.com/office/powerpoint/2010/main" val="114999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Entity and Referential Integrity</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a:xfrm>
            <a:off x="838200" y="1825625"/>
            <a:ext cx="10515600" cy="4351338"/>
          </a:xfrm>
        </p:spPr>
        <p:txBody>
          <a:bodyPr/>
          <a:lstStyle/>
          <a:p>
            <a:pPr marL="0" indent="0">
              <a:buNone/>
            </a:pPr>
            <a:r>
              <a:rPr lang="en-US" dirty="0">
                <a:latin typeface="Garamond" panose="02020404030301010803" pitchFamily="18" charset="0"/>
              </a:rPr>
              <a:t>A ______ ensures entity integrity and is required for 1NF.</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A ______ ensures referential integrity.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DFA970A-C5F5-594C-8144-DCA8D6F0C3A9}"/>
                  </a:ext>
                </a:extLst>
              </p14:cNvPr>
              <p14:cNvContentPartPr/>
              <p14:nvPr/>
            </p14:nvContentPartPr>
            <p14:xfrm>
              <a:off x="537480" y="1575720"/>
              <a:ext cx="8690760" cy="1908360"/>
            </p14:xfrm>
          </p:contentPart>
        </mc:Choice>
        <mc:Fallback>
          <p:pic>
            <p:nvPicPr>
              <p:cNvPr id="4" name="Ink 3">
                <a:extLst>
                  <a:ext uri="{FF2B5EF4-FFF2-40B4-BE49-F238E27FC236}">
                    <a16:creationId xmlns:a16="http://schemas.microsoft.com/office/drawing/2014/main" id="{CDFA970A-C5F5-594C-8144-DCA8D6F0C3A9}"/>
                  </a:ext>
                </a:extLst>
              </p:cNvPr>
              <p:cNvPicPr/>
              <p:nvPr/>
            </p:nvPicPr>
            <p:blipFill>
              <a:blip r:embed="rId3"/>
              <a:stretch>
                <a:fillRect/>
              </a:stretch>
            </p:blipFill>
            <p:spPr>
              <a:xfrm>
                <a:off x="521280" y="1559520"/>
                <a:ext cx="8723160" cy="1940760"/>
              </a:xfrm>
              <a:prstGeom prst="rect">
                <a:avLst/>
              </a:prstGeom>
            </p:spPr>
          </p:pic>
        </mc:Fallback>
      </mc:AlternateContent>
    </p:spTree>
    <p:extLst>
      <p:ext uri="{BB962C8B-B14F-4D97-AF65-F5344CB8AC3E}">
        <p14:creationId xmlns:p14="http://schemas.microsoft.com/office/powerpoint/2010/main" val="4144312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Entity and Referential Integrity</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a:xfrm>
            <a:off x="838200" y="1825625"/>
            <a:ext cx="10515600" cy="4351338"/>
          </a:xfrm>
        </p:spPr>
        <p:txBody>
          <a:bodyPr/>
          <a:lstStyle/>
          <a:p>
            <a:pPr marL="0" indent="0">
              <a:buNone/>
            </a:pPr>
            <a:r>
              <a:rPr lang="en-US" dirty="0">
                <a:latin typeface="Garamond" panose="02020404030301010803" pitchFamily="18" charset="0"/>
              </a:rPr>
              <a:t>A primary key ensures entity integrity and is required for 1NF.</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A foreign key ensures referential integrity. </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Entity integrity – ????</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Referential integrity –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D54125F-BF07-914A-9379-A52E96370071}"/>
                  </a:ext>
                </a:extLst>
              </p14:cNvPr>
              <p14:cNvContentPartPr/>
              <p14:nvPr/>
            </p14:nvContentPartPr>
            <p14:xfrm>
              <a:off x="1388520" y="2412720"/>
              <a:ext cx="3754080" cy="1736280"/>
            </p14:xfrm>
          </p:contentPart>
        </mc:Choice>
        <mc:Fallback>
          <p:pic>
            <p:nvPicPr>
              <p:cNvPr id="4" name="Ink 3">
                <a:extLst>
                  <a:ext uri="{FF2B5EF4-FFF2-40B4-BE49-F238E27FC236}">
                    <a16:creationId xmlns:a16="http://schemas.microsoft.com/office/drawing/2014/main" id="{8D54125F-BF07-914A-9379-A52E96370071}"/>
                  </a:ext>
                </a:extLst>
              </p:cNvPr>
              <p:cNvPicPr/>
              <p:nvPr/>
            </p:nvPicPr>
            <p:blipFill>
              <a:blip r:embed="rId3"/>
              <a:stretch>
                <a:fillRect/>
              </a:stretch>
            </p:blipFill>
            <p:spPr>
              <a:xfrm>
                <a:off x="1372320" y="2396520"/>
                <a:ext cx="3786480" cy="1768680"/>
              </a:xfrm>
              <a:prstGeom prst="rect">
                <a:avLst/>
              </a:prstGeom>
            </p:spPr>
          </p:pic>
        </mc:Fallback>
      </mc:AlternateContent>
    </p:spTree>
    <p:extLst>
      <p:ext uri="{BB962C8B-B14F-4D97-AF65-F5344CB8AC3E}">
        <p14:creationId xmlns:p14="http://schemas.microsoft.com/office/powerpoint/2010/main" val="179424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Entity and Referential Integrity</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a:xfrm>
            <a:off x="838200" y="1825625"/>
            <a:ext cx="10515600" cy="4351338"/>
          </a:xfrm>
        </p:spPr>
        <p:txBody>
          <a:bodyPr/>
          <a:lstStyle/>
          <a:p>
            <a:pPr marL="0" indent="0">
              <a:buNone/>
            </a:pPr>
            <a:r>
              <a:rPr lang="en-US" dirty="0">
                <a:latin typeface="Garamond" panose="02020404030301010803" pitchFamily="18" charset="0"/>
              </a:rPr>
              <a:t>A primary key ensures entity integrity and is required for 1NF.</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A foreign key ensures referential integrity. </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Entity integrity – uniquely identifies an entity instance</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Referential integrity – references to an entity are valid and correct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402608C-B598-8649-A3DB-D74C2164F1B0}"/>
                  </a:ext>
                </a:extLst>
              </p14:cNvPr>
              <p14:cNvContentPartPr/>
              <p14:nvPr/>
            </p14:nvContentPartPr>
            <p14:xfrm>
              <a:off x="3507480" y="2880"/>
              <a:ext cx="6126120" cy="5570640"/>
            </p14:xfrm>
          </p:contentPart>
        </mc:Choice>
        <mc:Fallback>
          <p:pic>
            <p:nvPicPr>
              <p:cNvPr id="4" name="Ink 3">
                <a:extLst>
                  <a:ext uri="{FF2B5EF4-FFF2-40B4-BE49-F238E27FC236}">
                    <a16:creationId xmlns:a16="http://schemas.microsoft.com/office/drawing/2014/main" id="{F402608C-B598-8649-A3DB-D74C2164F1B0}"/>
                  </a:ext>
                </a:extLst>
              </p:cNvPr>
              <p:cNvPicPr/>
              <p:nvPr/>
            </p:nvPicPr>
            <p:blipFill>
              <a:blip r:embed="rId3"/>
              <a:stretch>
                <a:fillRect/>
              </a:stretch>
            </p:blipFill>
            <p:spPr>
              <a:xfrm>
                <a:off x="3491280" y="-13320"/>
                <a:ext cx="6158520" cy="5603040"/>
              </a:xfrm>
              <a:prstGeom prst="rect">
                <a:avLst/>
              </a:prstGeom>
            </p:spPr>
          </p:pic>
        </mc:Fallback>
      </mc:AlternateContent>
    </p:spTree>
    <p:extLst>
      <p:ext uri="{BB962C8B-B14F-4D97-AF65-F5344CB8AC3E}">
        <p14:creationId xmlns:p14="http://schemas.microsoft.com/office/powerpoint/2010/main" val="2889380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838200" y="1825624"/>
            <a:ext cx="10515600" cy="4727575"/>
          </a:xfrm>
        </p:spPr>
        <p:txBody>
          <a:bodyPr>
            <a:normAutofit lnSpcReduction="10000"/>
          </a:bodyPr>
          <a:lstStyle/>
          <a:p>
            <a:pPr marL="0" indent="0">
              <a:buNone/>
            </a:pPr>
            <a:r>
              <a:rPr lang="en-US" altLang="en-US" dirty="0">
                <a:solidFill>
                  <a:srgbClr val="0000CC"/>
                </a:solidFill>
              </a:rPr>
              <a:t>Determination</a:t>
            </a:r>
            <a:r>
              <a:rPr lang="en-US" altLang="en-US" dirty="0"/>
              <a:t>: Knowing one attribute determines the value of another attribute</a:t>
            </a:r>
            <a:endParaRPr lang="en-US" altLang="en-US" dirty="0">
              <a:solidFill>
                <a:srgbClr val="0000CC"/>
              </a:solidFill>
            </a:endParaRPr>
          </a:p>
          <a:p>
            <a:pPr marL="0" indent="0">
              <a:buNone/>
            </a:pPr>
            <a:endParaRPr lang="en-US" altLang="en-US" dirty="0">
              <a:solidFill>
                <a:srgbClr val="0000CC"/>
              </a:solidFill>
            </a:endParaRPr>
          </a:p>
          <a:p>
            <a:pPr marL="0" indent="0">
              <a:buNone/>
            </a:pPr>
            <a:r>
              <a:rPr lang="en-US" altLang="en-US" dirty="0">
                <a:solidFill>
                  <a:srgbClr val="0000CC"/>
                </a:solidFill>
              </a:rPr>
              <a:t>Determinant</a:t>
            </a:r>
            <a:r>
              <a:rPr lang="en-US" altLang="en-US" dirty="0"/>
              <a:t>: Attribute whose value determines another </a:t>
            </a:r>
          </a:p>
          <a:p>
            <a:pPr marL="0" indent="0">
              <a:buNone/>
            </a:pPr>
            <a:endParaRPr lang="en-US" altLang="en-US" dirty="0"/>
          </a:p>
          <a:p>
            <a:pPr marL="457200" lvl="1" indent="0">
              <a:buNone/>
            </a:pPr>
            <a:r>
              <a:rPr lang="en-US" altLang="en-US" dirty="0" err="1"/>
              <a:t>DolphinId</a:t>
            </a:r>
            <a:r>
              <a:rPr lang="en-US" altLang="en-US" dirty="0"/>
              <a:t> can determine student info including address information.</a:t>
            </a:r>
          </a:p>
          <a:p>
            <a:pPr marL="0" indent="0">
              <a:buNone/>
            </a:pPr>
            <a:endParaRPr lang="en-US" altLang="en-US" dirty="0">
              <a:solidFill>
                <a:srgbClr val="0000CC"/>
              </a:solidFill>
            </a:endParaRPr>
          </a:p>
          <a:p>
            <a:pPr marL="0" indent="0">
              <a:buNone/>
            </a:pPr>
            <a:r>
              <a:rPr lang="en-US" altLang="en-US" dirty="0">
                <a:solidFill>
                  <a:srgbClr val="0000CC"/>
                </a:solidFill>
              </a:rPr>
              <a:t>Dependent</a:t>
            </a:r>
            <a:r>
              <a:rPr lang="en-US" altLang="en-US" dirty="0"/>
              <a:t>: Attribute whose value is determined by the other attribute</a:t>
            </a:r>
          </a:p>
          <a:p>
            <a:pPr marL="0" indent="0">
              <a:buNone/>
            </a:pPr>
            <a:endParaRPr lang="en-US" altLang="en-US" dirty="0"/>
          </a:p>
          <a:p>
            <a:pPr marL="457200" lvl="1" indent="0">
              <a:buNone/>
            </a:pPr>
            <a:r>
              <a:rPr lang="en-US" altLang="en-US" dirty="0"/>
              <a:t>Student Name (FNAME + LNAME) or Address (STREET + APT + CITY + STATE + ZIP) is determined by </a:t>
            </a:r>
            <a:r>
              <a:rPr lang="en-US" altLang="en-US" dirty="0" err="1"/>
              <a:t>DolphinId</a:t>
            </a:r>
            <a:r>
              <a:rPr lang="en-US" altLang="en-US" dirty="0"/>
              <a:t>.</a:t>
            </a:r>
          </a:p>
        </p:txBody>
      </p:sp>
      <p:pic>
        <p:nvPicPr>
          <p:cNvPr id="5" name="Picture 2" descr="http://www.selikoff.net/blog-files/key.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801" y="764057"/>
            <a:ext cx="1476957" cy="62401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a:xfrm>
            <a:off x="10210800" y="6553200"/>
            <a:ext cx="457200" cy="304800"/>
          </a:xfrm>
        </p:spPr>
        <p:txBody>
          <a:bodyPr/>
          <a:lstStyle/>
          <a:p>
            <a:pPr>
              <a:defRPr/>
            </a:pPr>
            <a:fld id="{5ED1D048-9137-4D9F-B0AB-CAAD6AE69571}" type="slidenum">
              <a:rPr lang="en-US" smtClean="0"/>
              <a:pPr>
                <a:defRPr/>
              </a:pPr>
              <a:t>16</a:t>
            </a:fld>
            <a:endParaRPr lang="en-US"/>
          </a:p>
        </p:txBody>
      </p:sp>
      <p:sp>
        <p:nvSpPr>
          <p:cNvPr id="6" name="Title 1">
            <a:extLst>
              <a:ext uri="{FF2B5EF4-FFF2-40B4-BE49-F238E27FC236}">
                <a16:creationId xmlns:a16="http://schemas.microsoft.com/office/drawing/2014/main" id="{96CDA2E1-9605-E249-93D6-F82B88A750E8}"/>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Futura Medium" panose="020B0602020204020303" pitchFamily="34" charset="-79"/>
                <a:ea typeface="+mj-ea"/>
                <a:cs typeface="Futura Medium" panose="020B0602020204020303" pitchFamily="34" charset="-79"/>
              </a:defRPr>
            </a:lvl1pPr>
          </a:lstStyle>
          <a:p>
            <a:r>
              <a:rPr lang="en-US" dirty="0"/>
              <a:t>Functional Dependence</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F476196-3437-EF43-B430-B6A912E7A961}"/>
                  </a:ext>
                </a:extLst>
              </p14:cNvPr>
              <p14:cNvContentPartPr/>
              <p14:nvPr/>
            </p14:nvContentPartPr>
            <p14:xfrm>
              <a:off x="573840" y="1713600"/>
              <a:ext cx="353160" cy="2843280"/>
            </p14:xfrm>
          </p:contentPart>
        </mc:Choice>
        <mc:Fallback>
          <p:pic>
            <p:nvPicPr>
              <p:cNvPr id="2" name="Ink 1">
                <a:extLst>
                  <a:ext uri="{FF2B5EF4-FFF2-40B4-BE49-F238E27FC236}">
                    <a16:creationId xmlns:a16="http://schemas.microsoft.com/office/drawing/2014/main" id="{EF476196-3437-EF43-B430-B6A912E7A961}"/>
                  </a:ext>
                </a:extLst>
              </p:cNvPr>
              <p:cNvPicPr/>
              <p:nvPr/>
            </p:nvPicPr>
            <p:blipFill>
              <a:blip r:embed="rId5"/>
              <a:stretch>
                <a:fillRect/>
              </a:stretch>
            </p:blipFill>
            <p:spPr>
              <a:xfrm>
                <a:off x="557640" y="1697400"/>
                <a:ext cx="385560" cy="2875680"/>
              </a:xfrm>
              <a:prstGeom prst="rect">
                <a:avLst/>
              </a:prstGeom>
            </p:spPr>
          </p:pic>
        </mc:Fallback>
      </mc:AlternateContent>
    </p:spTree>
    <p:extLst>
      <p:ext uri="{BB962C8B-B14F-4D97-AF65-F5344CB8AC3E}">
        <p14:creationId xmlns:p14="http://schemas.microsoft.com/office/powerpoint/2010/main" val="363055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8CF7E-F1F5-CB48-83F7-3DD48C7D8BFF}"/>
              </a:ext>
            </a:extLst>
          </p:cNvPr>
          <p:cNvSpPr>
            <a:spLocks noGrp="1"/>
          </p:cNvSpPr>
          <p:nvPr>
            <p:ph type="sldNum" sz="quarter" idx="10"/>
          </p:nvPr>
        </p:nvSpPr>
        <p:spPr/>
        <p:txBody>
          <a:bodyPr/>
          <a:lstStyle/>
          <a:p>
            <a:pPr>
              <a:defRPr/>
            </a:pPr>
            <a:fld id="{F39C44EB-F01B-45AE-BC68-6722011C5C8F}" type="slidenum">
              <a:rPr lang="en-US" smtClean="0"/>
              <a:pPr>
                <a:defRPr/>
              </a:pPr>
              <a:t>17</a:t>
            </a:fld>
            <a:endParaRPr lang="en-US" dirty="0"/>
          </a:p>
        </p:txBody>
      </p:sp>
      <p:sp>
        <p:nvSpPr>
          <p:cNvPr id="4" name="Title 3">
            <a:extLst>
              <a:ext uri="{FF2B5EF4-FFF2-40B4-BE49-F238E27FC236}">
                <a16:creationId xmlns:a16="http://schemas.microsoft.com/office/drawing/2014/main" id="{C0FF1FCA-4442-C542-B549-BDFAA8788ED3}"/>
              </a:ext>
            </a:extLst>
          </p:cNvPr>
          <p:cNvSpPr>
            <a:spLocks noGrp="1"/>
          </p:cNvSpPr>
          <p:nvPr>
            <p:ph type="title"/>
          </p:nvPr>
        </p:nvSpPr>
        <p:spPr/>
        <p:txBody>
          <a:bodyPr/>
          <a:lstStyle/>
          <a:p>
            <a:r>
              <a:rPr lang="en-US" dirty="0"/>
              <a:t>Functional Dependence</a:t>
            </a:r>
          </a:p>
        </p:txBody>
      </p:sp>
      <p:sp>
        <p:nvSpPr>
          <p:cNvPr id="5" name="TextBox 4">
            <a:extLst>
              <a:ext uri="{FF2B5EF4-FFF2-40B4-BE49-F238E27FC236}">
                <a16:creationId xmlns:a16="http://schemas.microsoft.com/office/drawing/2014/main" id="{C140B1D4-0C6F-A44C-8C47-A3380C9988BF}"/>
              </a:ext>
            </a:extLst>
          </p:cNvPr>
          <p:cNvSpPr txBox="1"/>
          <p:nvPr/>
        </p:nvSpPr>
        <p:spPr>
          <a:xfrm>
            <a:off x="2137225" y="2209801"/>
            <a:ext cx="6415667" cy="646331"/>
          </a:xfrm>
          <a:prstGeom prst="rect">
            <a:avLst/>
          </a:prstGeom>
          <a:noFill/>
        </p:spPr>
        <p:txBody>
          <a:bodyPr wrap="none" rtlCol="0">
            <a:spAutoFit/>
          </a:bodyPr>
          <a:lstStyle/>
          <a:p>
            <a:r>
              <a:rPr lang="en-US" sz="3600" dirty="0"/>
              <a:t>STU_DOLPHIN_ID -&gt; STU_LNAME</a:t>
            </a:r>
          </a:p>
        </p:txBody>
      </p:sp>
      <p:cxnSp>
        <p:nvCxnSpPr>
          <p:cNvPr id="7" name="Straight Arrow Connector 6">
            <a:extLst>
              <a:ext uri="{FF2B5EF4-FFF2-40B4-BE49-F238E27FC236}">
                <a16:creationId xmlns:a16="http://schemas.microsoft.com/office/drawing/2014/main" id="{089C8905-356F-DD4B-B531-D3637C824B74}"/>
              </a:ext>
            </a:extLst>
          </p:cNvPr>
          <p:cNvCxnSpPr/>
          <p:nvPr/>
        </p:nvCxnSpPr>
        <p:spPr>
          <a:xfrm flipV="1">
            <a:off x="4191000" y="3200400"/>
            <a:ext cx="0" cy="1524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DBD7959-AD32-264D-B8D1-664C15B3910E}"/>
              </a:ext>
            </a:extLst>
          </p:cNvPr>
          <p:cNvCxnSpPr/>
          <p:nvPr/>
        </p:nvCxnSpPr>
        <p:spPr>
          <a:xfrm flipV="1">
            <a:off x="7306854" y="3200400"/>
            <a:ext cx="0" cy="1524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B4AE7D-CE7D-9844-AEFC-0660FE347BFB}"/>
              </a:ext>
            </a:extLst>
          </p:cNvPr>
          <p:cNvSpPr txBox="1"/>
          <p:nvPr/>
        </p:nvSpPr>
        <p:spPr>
          <a:xfrm>
            <a:off x="3259495" y="5068670"/>
            <a:ext cx="1773371" cy="461665"/>
          </a:xfrm>
          <a:prstGeom prst="rect">
            <a:avLst/>
          </a:prstGeom>
          <a:noFill/>
        </p:spPr>
        <p:txBody>
          <a:bodyPr wrap="none" rtlCol="0">
            <a:spAutoFit/>
          </a:bodyPr>
          <a:lstStyle/>
          <a:p>
            <a:r>
              <a:rPr lang="en-US" sz="2400" dirty="0"/>
              <a:t>Determinant</a:t>
            </a:r>
          </a:p>
        </p:txBody>
      </p:sp>
      <p:sp>
        <p:nvSpPr>
          <p:cNvPr id="10" name="TextBox 9">
            <a:extLst>
              <a:ext uri="{FF2B5EF4-FFF2-40B4-BE49-F238E27FC236}">
                <a16:creationId xmlns:a16="http://schemas.microsoft.com/office/drawing/2014/main" id="{7BB0C4FF-46B7-CC41-BAA4-9EAB92A2573B}"/>
              </a:ext>
            </a:extLst>
          </p:cNvPr>
          <p:cNvSpPr txBox="1"/>
          <p:nvPr/>
        </p:nvSpPr>
        <p:spPr>
          <a:xfrm>
            <a:off x="6515451" y="5068670"/>
            <a:ext cx="1582806" cy="461665"/>
          </a:xfrm>
          <a:prstGeom prst="rect">
            <a:avLst/>
          </a:prstGeom>
          <a:noFill/>
        </p:spPr>
        <p:txBody>
          <a:bodyPr wrap="none" rtlCol="0">
            <a:spAutoFit/>
          </a:bodyPr>
          <a:lstStyle/>
          <a:p>
            <a:r>
              <a:rPr lang="en-US" sz="2400" dirty="0"/>
              <a:t>Dependent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78B6881-04B6-3449-BC95-DA25B4C515D9}"/>
                  </a:ext>
                </a:extLst>
              </p14:cNvPr>
              <p14:cNvContentPartPr/>
              <p14:nvPr/>
            </p14:nvContentPartPr>
            <p14:xfrm>
              <a:off x="1195200" y="1392840"/>
              <a:ext cx="7627320" cy="2295720"/>
            </p14:xfrm>
          </p:contentPart>
        </mc:Choice>
        <mc:Fallback>
          <p:pic>
            <p:nvPicPr>
              <p:cNvPr id="2" name="Ink 1">
                <a:extLst>
                  <a:ext uri="{FF2B5EF4-FFF2-40B4-BE49-F238E27FC236}">
                    <a16:creationId xmlns:a16="http://schemas.microsoft.com/office/drawing/2014/main" id="{B78B6881-04B6-3449-BC95-DA25B4C515D9}"/>
                  </a:ext>
                </a:extLst>
              </p:cNvPr>
              <p:cNvPicPr/>
              <p:nvPr/>
            </p:nvPicPr>
            <p:blipFill>
              <a:blip r:embed="rId3"/>
              <a:stretch>
                <a:fillRect/>
              </a:stretch>
            </p:blipFill>
            <p:spPr>
              <a:xfrm>
                <a:off x="1179000" y="1376640"/>
                <a:ext cx="7659720" cy="2328120"/>
              </a:xfrm>
              <a:prstGeom prst="rect">
                <a:avLst/>
              </a:prstGeom>
            </p:spPr>
          </p:pic>
        </mc:Fallback>
      </mc:AlternateContent>
    </p:spTree>
    <p:extLst>
      <p:ext uri="{BB962C8B-B14F-4D97-AF65-F5344CB8AC3E}">
        <p14:creationId xmlns:p14="http://schemas.microsoft.com/office/powerpoint/2010/main" val="23473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Entity Connectivity</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One-to-many (1:M) – e.g. a PAINTER paints many PAINTINGS</a:t>
            </a:r>
          </a:p>
          <a:p>
            <a:pPr marL="0" indent="0">
              <a:buNone/>
            </a:pPr>
            <a:r>
              <a:rPr lang="en-US" dirty="0">
                <a:latin typeface="Garamond" panose="02020404030301010803" pitchFamily="18" charset="0"/>
              </a:rPr>
              <a:t>	Zero-to-many (0:M)</a:t>
            </a:r>
          </a:p>
          <a:p>
            <a:pPr marL="0" indent="0">
              <a:buNone/>
            </a:pPr>
            <a:r>
              <a:rPr lang="en-US" dirty="0">
                <a:latin typeface="Garamond" panose="02020404030301010803" pitchFamily="18" charset="0"/>
              </a:rPr>
              <a:t>Many-to-many (M:N) – e.g. many STUDENTS can take many CLASSES</a:t>
            </a:r>
          </a:p>
          <a:p>
            <a:pPr marL="0" indent="0">
              <a:buNone/>
            </a:pPr>
            <a:r>
              <a:rPr lang="en-US" dirty="0">
                <a:latin typeface="Garamond" panose="02020404030301010803" pitchFamily="18" charset="0"/>
              </a:rPr>
              <a:t>One-to-one (1:1) – e.g. a person has one social security number</a:t>
            </a:r>
          </a:p>
          <a:p>
            <a:pPr marL="0" indent="0">
              <a:buNone/>
            </a:pPr>
            <a:r>
              <a:rPr lang="en-US" dirty="0">
                <a:latin typeface="Garamond" panose="02020404030301010803" pitchFamily="18" charset="0"/>
              </a:rPr>
              <a:t>	Zero-to-one (0:1)</a:t>
            </a:r>
          </a:p>
        </p:txBody>
      </p:sp>
      <p:pic>
        <p:nvPicPr>
          <p:cNvPr id="4" name="Picture 5">
            <a:extLst>
              <a:ext uri="{FF2B5EF4-FFF2-40B4-BE49-F238E27FC236}">
                <a16:creationId xmlns:a16="http://schemas.microsoft.com/office/drawing/2014/main" id="{D1F05A6A-D317-8E48-96EB-A346A31B39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540250"/>
            <a:ext cx="89916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C692C14-7921-3241-A895-0A1DD89803C8}"/>
                  </a:ext>
                </a:extLst>
              </p14:cNvPr>
              <p14:cNvContentPartPr/>
              <p14:nvPr/>
            </p14:nvContentPartPr>
            <p14:xfrm>
              <a:off x="752400" y="326160"/>
              <a:ext cx="9497880" cy="5964840"/>
            </p14:xfrm>
          </p:contentPart>
        </mc:Choice>
        <mc:Fallback>
          <p:pic>
            <p:nvPicPr>
              <p:cNvPr id="5" name="Ink 4">
                <a:extLst>
                  <a:ext uri="{FF2B5EF4-FFF2-40B4-BE49-F238E27FC236}">
                    <a16:creationId xmlns:a16="http://schemas.microsoft.com/office/drawing/2014/main" id="{2C692C14-7921-3241-A895-0A1DD89803C8}"/>
                  </a:ext>
                </a:extLst>
              </p:cNvPr>
              <p:cNvPicPr/>
              <p:nvPr/>
            </p:nvPicPr>
            <p:blipFill>
              <a:blip r:embed="rId4"/>
              <a:stretch>
                <a:fillRect/>
              </a:stretch>
            </p:blipFill>
            <p:spPr>
              <a:xfrm>
                <a:off x="736200" y="309960"/>
                <a:ext cx="9530280" cy="5997240"/>
              </a:xfrm>
              <a:prstGeom prst="rect">
                <a:avLst/>
              </a:prstGeom>
            </p:spPr>
          </p:pic>
        </mc:Fallback>
      </mc:AlternateContent>
    </p:spTree>
    <p:extLst>
      <p:ext uri="{BB962C8B-B14F-4D97-AF65-F5344CB8AC3E}">
        <p14:creationId xmlns:p14="http://schemas.microsoft.com/office/powerpoint/2010/main" val="180395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Connectivity and Cardinality</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endParaRPr lang="en-US" dirty="0">
              <a:latin typeface="Garamond" panose="02020404030301010803" pitchFamily="18" charset="0"/>
            </a:endParaRPr>
          </a:p>
        </p:txBody>
      </p:sp>
      <p:pic>
        <p:nvPicPr>
          <p:cNvPr id="5" name="Picture 1">
            <a:extLst>
              <a:ext uri="{FF2B5EF4-FFF2-40B4-BE49-F238E27FC236}">
                <a16:creationId xmlns:a16="http://schemas.microsoft.com/office/drawing/2014/main" id="{2EFE8D50-1458-4B49-8275-9E3EE0250A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519" y="1978298"/>
            <a:ext cx="7904961" cy="404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058B8C6-6E05-FA42-A363-0AE2DD47C6A6}"/>
                  </a:ext>
                </a:extLst>
              </p14:cNvPr>
              <p14:cNvContentPartPr/>
              <p14:nvPr/>
            </p14:nvContentPartPr>
            <p14:xfrm>
              <a:off x="3984840" y="3717000"/>
              <a:ext cx="3933000" cy="1194480"/>
            </p14:xfrm>
          </p:contentPart>
        </mc:Choice>
        <mc:Fallback>
          <p:pic>
            <p:nvPicPr>
              <p:cNvPr id="4" name="Ink 3">
                <a:extLst>
                  <a:ext uri="{FF2B5EF4-FFF2-40B4-BE49-F238E27FC236}">
                    <a16:creationId xmlns:a16="http://schemas.microsoft.com/office/drawing/2014/main" id="{3058B8C6-6E05-FA42-A363-0AE2DD47C6A6}"/>
                  </a:ext>
                </a:extLst>
              </p:cNvPr>
              <p:cNvPicPr/>
              <p:nvPr/>
            </p:nvPicPr>
            <p:blipFill>
              <a:blip r:embed="rId4"/>
              <a:stretch>
                <a:fillRect/>
              </a:stretch>
            </p:blipFill>
            <p:spPr>
              <a:xfrm>
                <a:off x="3968640" y="3700800"/>
                <a:ext cx="3965400" cy="1226880"/>
              </a:xfrm>
              <a:prstGeom prst="rect">
                <a:avLst/>
              </a:prstGeom>
            </p:spPr>
          </p:pic>
        </mc:Fallback>
      </mc:AlternateContent>
    </p:spTree>
    <p:extLst>
      <p:ext uri="{BB962C8B-B14F-4D97-AF65-F5344CB8AC3E}">
        <p14:creationId xmlns:p14="http://schemas.microsoft.com/office/powerpoint/2010/main" val="347602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8AA-7B8B-4DF4-A28D-2B7EEBAFD049}"/>
              </a:ext>
            </a:extLst>
          </p:cNvPr>
          <p:cNvSpPr>
            <a:spLocks noGrp="1"/>
          </p:cNvSpPr>
          <p:nvPr>
            <p:ph type="title"/>
          </p:nvPr>
        </p:nvSpPr>
        <p:spPr/>
        <p:txBody>
          <a:bodyPr/>
          <a:lstStyle/>
          <a:p>
            <a:r>
              <a:rPr lang="en-US" dirty="0"/>
              <a:t>Midterm Details</a:t>
            </a:r>
          </a:p>
        </p:txBody>
      </p:sp>
      <p:sp>
        <p:nvSpPr>
          <p:cNvPr id="3" name="Content Placeholder 2">
            <a:extLst>
              <a:ext uri="{FF2B5EF4-FFF2-40B4-BE49-F238E27FC236}">
                <a16:creationId xmlns:a16="http://schemas.microsoft.com/office/drawing/2014/main" id="{7632E040-254D-4493-B80D-EAA6CEAB7047}"/>
              </a:ext>
            </a:extLst>
          </p:cNvPr>
          <p:cNvSpPr>
            <a:spLocks noGrp="1"/>
          </p:cNvSpPr>
          <p:nvPr>
            <p:ph idx="1"/>
          </p:nvPr>
        </p:nvSpPr>
        <p:spPr/>
        <p:txBody>
          <a:bodyPr>
            <a:normAutofit/>
          </a:bodyPr>
          <a:lstStyle/>
          <a:p>
            <a:pPr marL="0" indent="0">
              <a:lnSpc>
                <a:spcPct val="134000"/>
              </a:lnSpc>
              <a:buNone/>
            </a:pPr>
            <a:r>
              <a:rPr lang="en-US" dirty="0"/>
              <a:t>Midterm is to be completed </a:t>
            </a:r>
            <a:r>
              <a:rPr lang="en-US" i="1" dirty="0"/>
              <a:t>alone</a:t>
            </a:r>
            <a:r>
              <a:rPr lang="en-US" dirty="0"/>
              <a:t>. Do not work together. Any hint of collaboration or suspiciously similar answers will result in an automatic zero on the exam and a plagiarism report. This is a full final letter grade reduction and potential dismissal from class.  </a:t>
            </a:r>
          </a:p>
          <a:p>
            <a:pPr marL="0" indent="0">
              <a:buNone/>
            </a:pPr>
            <a:endParaRPr lang="en-US" dirty="0"/>
          </a:p>
          <a:p>
            <a:pPr marL="0" indent="0">
              <a:buNone/>
            </a:pPr>
            <a:r>
              <a:rPr lang="en-US" b="1" dirty="0"/>
              <a:t>Late mid-terms will not be graded. Do not wait until the last minute to start as this is 10% of your total grade.</a:t>
            </a:r>
          </a:p>
          <a:p>
            <a:pPr marL="0" indent="0">
              <a:buNone/>
            </a:pPr>
            <a:endParaRPr lang="en-US" dirty="0"/>
          </a:p>
        </p:txBody>
      </p:sp>
    </p:spTree>
    <p:extLst>
      <p:ext uri="{BB962C8B-B14F-4D97-AF65-F5344CB8AC3E}">
        <p14:creationId xmlns:p14="http://schemas.microsoft.com/office/powerpoint/2010/main" val="2033195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Strong and Weak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Strong entities in _____ relationships</a:t>
            </a:r>
          </a:p>
          <a:p>
            <a:pPr marL="0" indent="0">
              <a:buNone/>
            </a:pPr>
            <a:r>
              <a:rPr lang="en-US" dirty="0">
                <a:latin typeface="Garamond" panose="02020404030301010803" pitchFamily="18" charset="0"/>
              </a:rPr>
              <a:t>A strong entity is ___________ and does not share a key component</a:t>
            </a:r>
          </a:p>
        </p:txBody>
      </p:sp>
      <p:pic>
        <p:nvPicPr>
          <p:cNvPr id="6" name="Picture 1">
            <a:extLst>
              <a:ext uri="{FF2B5EF4-FFF2-40B4-BE49-F238E27FC236}">
                <a16:creationId xmlns:a16="http://schemas.microsoft.com/office/drawing/2014/main" id="{CD1153E6-B4CC-0A46-B6D1-D31E533546F2}"/>
              </a:ext>
            </a:extLst>
          </p:cNvPr>
          <p:cNvPicPr>
            <a:picLocks noChangeAspect="1"/>
          </p:cNvPicPr>
          <p:nvPr/>
        </p:nvPicPr>
        <p:blipFill rotWithShape="1">
          <a:blip r:embed="rId2">
            <a:extLst>
              <a:ext uri="{28A0092B-C50C-407E-A947-70E740481C1C}">
                <a14:useLocalDpi xmlns:a14="http://schemas.microsoft.com/office/drawing/2010/main" val="0"/>
              </a:ext>
            </a:extLst>
          </a:blip>
          <a:srcRect l="7237" r="7674" b="6573"/>
          <a:stretch/>
        </p:blipFill>
        <p:spPr bwMode="auto">
          <a:xfrm>
            <a:off x="1741867" y="3633952"/>
            <a:ext cx="8485822" cy="254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8419112-5A2C-E84D-957A-E34CEDEF63E2}"/>
              </a:ext>
            </a:extLst>
          </p:cNvPr>
          <p:cNvSpPr/>
          <p:nvPr/>
        </p:nvSpPr>
        <p:spPr>
          <a:xfrm>
            <a:off x="4793673" y="4171166"/>
            <a:ext cx="2590799"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A0778B5-DA87-A240-AE91-237606567B49}"/>
                  </a:ext>
                </a:extLst>
              </p14:cNvPr>
              <p14:cNvContentPartPr/>
              <p14:nvPr/>
            </p14:nvContentPartPr>
            <p14:xfrm>
              <a:off x="3361680" y="1477080"/>
              <a:ext cx="1432800" cy="644040"/>
            </p14:xfrm>
          </p:contentPart>
        </mc:Choice>
        <mc:Fallback>
          <p:pic>
            <p:nvPicPr>
              <p:cNvPr id="5" name="Ink 4">
                <a:extLst>
                  <a:ext uri="{FF2B5EF4-FFF2-40B4-BE49-F238E27FC236}">
                    <a16:creationId xmlns:a16="http://schemas.microsoft.com/office/drawing/2014/main" id="{3A0778B5-DA87-A240-AE91-237606567B49}"/>
                  </a:ext>
                </a:extLst>
              </p:cNvPr>
              <p:cNvPicPr/>
              <p:nvPr/>
            </p:nvPicPr>
            <p:blipFill>
              <a:blip r:embed="rId4"/>
              <a:stretch>
                <a:fillRect/>
              </a:stretch>
            </p:blipFill>
            <p:spPr>
              <a:xfrm>
                <a:off x="3345480" y="1460880"/>
                <a:ext cx="1465200" cy="676440"/>
              </a:xfrm>
              <a:prstGeom prst="rect">
                <a:avLst/>
              </a:prstGeom>
            </p:spPr>
          </p:pic>
        </mc:Fallback>
      </mc:AlternateContent>
    </p:spTree>
    <p:extLst>
      <p:ext uri="{BB962C8B-B14F-4D97-AF65-F5344CB8AC3E}">
        <p14:creationId xmlns:p14="http://schemas.microsoft.com/office/powerpoint/2010/main" val="4198883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Strong and Weak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Strong entities in weak relationships</a:t>
            </a:r>
          </a:p>
          <a:p>
            <a:pPr marL="0" indent="0">
              <a:buNone/>
            </a:pPr>
            <a:r>
              <a:rPr lang="en-US" dirty="0">
                <a:latin typeface="Garamond" panose="02020404030301010803" pitchFamily="18" charset="0"/>
              </a:rPr>
              <a:t>A strong entity is __________ and does not share a key component</a:t>
            </a:r>
          </a:p>
        </p:txBody>
      </p:sp>
      <p:pic>
        <p:nvPicPr>
          <p:cNvPr id="6" name="Picture 1">
            <a:extLst>
              <a:ext uri="{FF2B5EF4-FFF2-40B4-BE49-F238E27FC236}">
                <a16:creationId xmlns:a16="http://schemas.microsoft.com/office/drawing/2014/main" id="{CD1153E6-B4CC-0A46-B6D1-D31E533546F2}"/>
              </a:ext>
            </a:extLst>
          </p:cNvPr>
          <p:cNvPicPr>
            <a:picLocks noChangeAspect="1"/>
          </p:cNvPicPr>
          <p:nvPr/>
        </p:nvPicPr>
        <p:blipFill rotWithShape="1">
          <a:blip r:embed="rId2">
            <a:extLst>
              <a:ext uri="{28A0092B-C50C-407E-A947-70E740481C1C}">
                <a14:useLocalDpi xmlns:a14="http://schemas.microsoft.com/office/drawing/2010/main" val="0"/>
              </a:ext>
            </a:extLst>
          </a:blip>
          <a:srcRect l="7237" r="7674" b="6573"/>
          <a:stretch/>
        </p:blipFill>
        <p:spPr bwMode="auto">
          <a:xfrm>
            <a:off x="1741867" y="3633952"/>
            <a:ext cx="8485822" cy="254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8419112-5A2C-E84D-957A-E34CEDEF63E2}"/>
              </a:ext>
            </a:extLst>
          </p:cNvPr>
          <p:cNvSpPr/>
          <p:nvPr/>
        </p:nvSpPr>
        <p:spPr>
          <a:xfrm>
            <a:off x="4793673" y="4171166"/>
            <a:ext cx="2590799"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9606EC0-6D04-D144-9AAA-5C05C868D540}"/>
                  </a:ext>
                </a:extLst>
              </p14:cNvPr>
              <p14:cNvContentPartPr/>
              <p14:nvPr/>
            </p14:nvContentPartPr>
            <p14:xfrm>
              <a:off x="2818440" y="1954080"/>
              <a:ext cx="4532400" cy="1428480"/>
            </p14:xfrm>
          </p:contentPart>
        </mc:Choice>
        <mc:Fallback>
          <p:pic>
            <p:nvPicPr>
              <p:cNvPr id="5" name="Ink 4">
                <a:extLst>
                  <a:ext uri="{FF2B5EF4-FFF2-40B4-BE49-F238E27FC236}">
                    <a16:creationId xmlns:a16="http://schemas.microsoft.com/office/drawing/2014/main" id="{79606EC0-6D04-D144-9AAA-5C05C868D540}"/>
                  </a:ext>
                </a:extLst>
              </p:cNvPr>
              <p:cNvPicPr/>
              <p:nvPr/>
            </p:nvPicPr>
            <p:blipFill>
              <a:blip r:embed="rId4"/>
              <a:stretch>
                <a:fillRect/>
              </a:stretch>
            </p:blipFill>
            <p:spPr>
              <a:xfrm>
                <a:off x="2802240" y="1937880"/>
                <a:ext cx="4564800" cy="1460880"/>
              </a:xfrm>
              <a:prstGeom prst="rect">
                <a:avLst/>
              </a:prstGeom>
            </p:spPr>
          </p:pic>
        </mc:Fallback>
      </mc:AlternateContent>
    </p:spTree>
    <p:extLst>
      <p:ext uri="{BB962C8B-B14F-4D97-AF65-F5344CB8AC3E}">
        <p14:creationId xmlns:p14="http://schemas.microsoft.com/office/powerpoint/2010/main" val="280591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Strong and Weak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Strong entities in weak relationships</a:t>
            </a:r>
          </a:p>
          <a:p>
            <a:pPr marL="0" indent="0">
              <a:buNone/>
            </a:pPr>
            <a:r>
              <a:rPr lang="en-US" dirty="0">
                <a:latin typeface="Garamond" panose="02020404030301010803" pitchFamily="18" charset="0"/>
              </a:rPr>
              <a:t>A strong entity is entity independent and does not share a key component</a:t>
            </a:r>
          </a:p>
        </p:txBody>
      </p:sp>
      <p:pic>
        <p:nvPicPr>
          <p:cNvPr id="6" name="Picture 1">
            <a:extLst>
              <a:ext uri="{FF2B5EF4-FFF2-40B4-BE49-F238E27FC236}">
                <a16:creationId xmlns:a16="http://schemas.microsoft.com/office/drawing/2014/main" id="{CD1153E6-B4CC-0A46-B6D1-D31E533546F2}"/>
              </a:ext>
            </a:extLst>
          </p:cNvPr>
          <p:cNvPicPr>
            <a:picLocks noChangeAspect="1"/>
          </p:cNvPicPr>
          <p:nvPr/>
        </p:nvPicPr>
        <p:blipFill rotWithShape="1">
          <a:blip r:embed="rId2">
            <a:extLst>
              <a:ext uri="{28A0092B-C50C-407E-A947-70E740481C1C}">
                <a14:useLocalDpi xmlns:a14="http://schemas.microsoft.com/office/drawing/2010/main" val="0"/>
              </a:ext>
            </a:extLst>
          </a:blip>
          <a:srcRect l="7237" r="7674" b="6573"/>
          <a:stretch/>
        </p:blipFill>
        <p:spPr bwMode="auto">
          <a:xfrm>
            <a:off x="1741867" y="3633952"/>
            <a:ext cx="8485822" cy="254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8419112-5A2C-E84D-957A-E34CEDEF63E2}"/>
              </a:ext>
            </a:extLst>
          </p:cNvPr>
          <p:cNvSpPr/>
          <p:nvPr/>
        </p:nvSpPr>
        <p:spPr>
          <a:xfrm>
            <a:off x="4793673" y="4171166"/>
            <a:ext cx="2590799"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5F88D367-CC1C-124E-927D-B9D59853A3F5}"/>
                  </a:ext>
                </a:extLst>
              </p14:cNvPr>
              <p14:cNvContentPartPr/>
              <p14:nvPr/>
            </p14:nvContentPartPr>
            <p14:xfrm>
              <a:off x="1164600" y="2826360"/>
              <a:ext cx="8870040" cy="2113920"/>
            </p14:xfrm>
          </p:contentPart>
        </mc:Choice>
        <mc:Fallback>
          <p:pic>
            <p:nvPicPr>
              <p:cNvPr id="5" name="Ink 4">
                <a:extLst>
                  <a:ext uri="{FF2B5EF4-FFF2-40B4-BE49-F238E27FC236}">
                    <a16:creationId xmlns:a16="http://schemas.microsoft.com/office/drawing/2014/main" id="{5F88D367-CC1C-124E-927D-B9D59853A3F5}"/>
                  </a:ext>
                </a:extLst>
              </p:cNvPr>
              <p:cNvPicPr/>
              <p:nvPr/>
            </p:nvPicPr>
            <p:blipFill>
              <a:blip r:embed="rId4"/>
              <a:stretch>
                <a:fillRect/>
              </a:stretch>
            </p:blipFill>
            <p:spPr>
              <a:xfrm>
                <a:off x="1148400" y="2810160"/>
                <a:ext cx="8902440" cy="2146320"/>
              </a:xfrm>
              <a:prstGeom prst="rect">
                <a:avLst/>
              </a:prstGeom>
            </p:spPr>
          </p:pic>
        </mc:Fallback>
      </mc:AlternateContent>
    </p:spTree>
    <p:extLst>
      <p:ext uri="{BB962C8B-B14F-4D97-AF65-F5344CB8AC3E}">
        <p14:creationId xmlns:p14="http://schemas.microsoft.com/office/powerpoint/2010/main" val="2406021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Strong and Weak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Strong entities in weak relationships</a:t>
            </a:r>
          </a:p>
          <a:p>
            <a:pPr marL="0" indent="0">
              <a:buNone/>
            </a:pPr>
            <a:r>
              <a:rPr lang="en-US" dirty="0">
                <a:latin typeface="Garamond" panose="02020404030301010803" pitchFamily="18" charset="0"/>
              </a:rPr>
              <a:t>Strong entity is entity independent and does not share a key component</a:t>
            </a:r>
          </a:p>
        </p:txBody>
      </p:sp>
      <p:pic>
        <p:nvPicPr>
          <p:cNvPr id="6" name="Picture 1">
            <a:extLst>
              <a:ext uri="{FF2B5EF4-FFF2-40B4-BE49-F238E27FC236}">
                <a16:creationId xmlns:a16="http://schemas.microsoft.com/office/drawing/2014/main" id="{CD1153E6-B4CC-0A46-B6D1-D31E533546F2}"/>
              </a:ext>
            </a:extLst>
          </p:cNvPr>
          <p:cNvPicPr>
            <a:picLocks noChangeAspect="1"/>
          </p:cNvPicPr>
          <p:nvPr/>
        </p:nvPicPr>
        <p:blipFill rotWithShape="1">
          <a:blip r:embed="rId2">
            <a:extLst>
              <a:ext uri="{28A0092B-C50C-407E-A947-70E740481C1C}">
                <a14:useLocalDpi xmlns:a14="http://schemas.microsoft.com/office/drawing/2010/main" val="0"/>
              </a:ext>
            </a:extLst>
          </a:blip>
          <a:srcRect l="7237" r="7674" b="6573"/>
          <a:stretch/>
        </p:blipFill>
        <p:spPr bwMode="auto">
          <a:xfrm>
            <a:off x="1741867" y="3633952"/>
            <a:ext cx="8485822" cy="254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B3F86A9-9651-C44A-8327-0A52BAC0FE30}"/>
                  </a:ext>
                </a:extLst>
              </p14:cNvPr>
              <p14:cNvContentPartPr/>
              <p14:nvPr/>
            </p14:nvContentPartPr>
            <p14:xfrm>
              <a:off x="4023720" y="3072240"/>
              <a:ext cx="6306120" cy="2854080"/>
            </p14:xfrm>
          </p:contentPart>
        </mc:Choice>
        <mc:Fallback>
          <p:pic>
            <p:nvPicPr>
              <p:cNvPr id="4" name="Ink 3">
                <a:extLst>
                  <a:ext uri="{FF2B5EF4-FFF2-40B4-BE49-F238E27FC236}">
                    <a16:creationId xmlns:a16="http://schemas.microsoft.com/office/drawing/2014/main" id="{7B3F86A9-9651-C44A-8327-0A52BAC0FE30}"/>
                  </a:ext>
                </a:extLst>
              </p:cNvPr>
              <p:cNvPicPr/>
              <p:nvPr/>
            </p:nvPicPr>
            <p:blipFill>
              <a:blip r:embed="rId4"/>
              <a:stretch>
                <a:fillRect/>
              </a:stretch>
            </p:blipFill>
            <p:spPr>
              <a:xfrm>
                <a:off x="4007520" y="3056040"/>
                <a:ext cx="6338520" cy="2886480"/>
              </a:xfrm>
              <a:prstGeom prst="rect">
                <a:avLst/>
              </a:prstGeom>
            </p:spPr>
          </p:pic>
        </mc:Fallback>
      </mc:AlternateContent>
    </p:spTree>
    <p:extLst>
      <p:ext uri="{BB962C8B-B14F-4D97-AF65-F5344CB8AC3E}">
        <p14:creationId xmlns:p14="http://schemas.microsoft.com/office/powerpoint/2010/main" val="67144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Strong and Weak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Weak entities in _____ relationships</a:t>
            </a:r>
          </a:p>
          <a:p>
            <a:pPr marL="0" indent="0">
              <a:buNone/>
            </a:pPr>
            <a:r>
              <a:rPr lang="en-US" dirty="0">
                <a:latin typeface="Garamond" panose="02020404030301010803" pitchFamily="18" charset="0"/>
              </a:rPr>
              <a:t>Weak entities are _______ and _________.</a:t>
            </a:r>
          </a:p>
        </p:txBody>
      </p:sp>
      <p:pic>
        <p:nvPicPr>
          <p:cNvPr id="5" name="Picture 1">
            <a:extLst>
              <a:ext uri="{FF2B5EF4-FFF2-40B4-BE49-F238E27FC236}">
                <a16:creationId xmlns:a16="http://schemas.microsoft.com/office/drawing/2014/main" id="{78FE277E-412C-714A-B27A-7C88CB183686}"/>
              </a:ext>
            </a:extLst>
          </p:cNvPr>
          <p:cNvPicPr>
            <a:picLocks noChangeAspect="1"/>
          </p:cNvPicPr>
          <p:nvPr/>
        </p:nvPicPr>
        <p:blipFill rotWithShape="1">
          <a:blip r:embed="rId2">
            <a:extLst>
              <a:ext uri="{28A0092B-C50C-407E-A947-70E740481C1C}">
                <a14:useLocalDpi xmlns:a14="http://schemas.microsoft.com/office/drawing/2010/main" val="0"/>
              </a:ext>
            </a:extLst>
          </a:blip>
          <a:srcRect l="13168" r="4285"/>
          <a:stretch/>
        </p:blipFill>
        <p:spPr bwMode="auto">
          <a:xfrm>
            <a:off x="1760308" y="3626070"/>
            <a:ext cx="8671383" cy="233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7BBF0BC-A74F-F242-BB6E-9E63765484C2}"/>
              </a:ext>
            </a:extLst>
          </p:cNvPr>
          <p:cNvSpPr/>
          <p:nvPr/>
        </p:nvSpPr>
        <p:spPr>
          <a:xfrm>
            <a:off x="4932223" y="4171166"/>
            <a:ext cx="2535378"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Tree>
    <p:extLst>
      <p:ext uri="{BB962C8B-B14F-4D97-AF65-F5344CB8AC3E}">
        <p14:creationId xmlns:p14="http://schemas.microsoft.com/office/powerpoint/2010/main" val="259905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Strong and Weak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Weak entities in strong relationships</a:t>
            </a:r>
          </a:p>
          <a:p>
            <a:pPr marL="0" indent="0">
              <a:buNone/>
            </a:pPr>
            <a:r>
              <a:rPr lang="en-US" dirty="0">
                <a:latin typeface="Garamond" panose="02020404030301010803" pitchFamily="18" charset="0"/>
              </a:rPr>
              <a:t>Weak entities are _______ and _________.</a:t>
            </a:r>
          </a:p>
        </p:txBody>
      </p:sp>
      <p:pic>
        <p:nvPicPr>
          <p:cNvPr id="5" name="Picture 1">
            <a:extLst>
              <a:ext uri="{FF2B5EF4-FFF2-40B4-BE49-F238E27FC236}">
                <a16:creationId xmlns:a16="http://schemas.microsoft.com/office/drawing/2014/main" id="{78FE277E-412C-714A-B27A-7C88CB183686}"/>
              </a:ext>
            </a:extLst>
          </p:cNvPr>
          <p:cNvPicPr>
            <a:picLocks noChangeAspect="1"/>
          </p:cNvPicPr>
          <p:nvPr/>
        </p:nvPicPr>
        <p:blipFill rotWithShape="1">
          <a:blip r:embed="rId2">
            <a:extLst>
              <a:ext uri="{28A0092B-C50C-407E-A947-70E740481C1C}">
                <a14:useLocalDpi xmlns:a14="http://schemas.microsoft.com/office/drawing/2010/main" val="0"/>
              </a:ext>
            </a:extLst>
          </a:blip>
          <a:srcRect l="13168" r="4285"/>
          <a:stretch/>
        </p:blipFill>
        <p:spPr bwMode="auto">
          <a:xfrm>
            <a:off x="1760308" y="3626070"/>
            <a:ext cx="8671383" cy="233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7BBF0BC-A74F-F242-BB6E-9E63765484C2}"/>
              </a:ext>
            </a:extLst>
          </p:cNvPr>
          <p:cNvSpPr/>
          <p:nvPr/>
        </p:nvSpPr>
        <p:spPr>
          <a:xfrm>
            <a:off x="4932223" y="4171166"/>
            <a:ext cx="2535378"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DD314D6-6FFD-CE46-A97A-CCF73D2B39E8}"/>
                  </a:ext>
                </a:extLst>
              </p14:cNvPr>
              <p14:cNvContentPartPr/>
              <p14:nvPr/>
            </p14:nvContentPartPr>
            <p14:xfrm>
              <a:off x="9910080" y="3817440"/>
              <a:ext cx="663480" cy="639000"/>
            </p14:xfrm>
          </p:contentPart>
        </mc:Choice>
        <mc:Fallback>
          <p:pic>
            <p:nvPicPr>
              <p:cNvPr id="4" name="Ink 3">
                <a:extLst>
                  <a:ext uri="{FF2B5EF4-FFF2-40B4-BE49-F238E27FC236}">
                    <a16:creationId xmlns:a16="http://schemas.microsoft.com/office/drawing/2014/main" id="{8DD314D6-6FFD-CE46-A97A-CCF73D2B39E8}"/>
                  </a:ext>
                </a:extLst>
              </p:cNvPr>
              <p:cNvPicPr/>
              <p:nvPr/>
            </p:nvPicPr>
            <p:blipFill>
              <a:blip r:embed="rId4"/>
              <a:stretch>
                <a:fillRect/>
              </a:stretch>
            </p:blipFill>
            <p:spPr>
              <a:xfrm>
                <a:off x="9893880" y="3801240"/>
                <a:ext cx="695880" cy="671400"/>
              </a:xfrm>
              <a:prstGeom prst="rect">
                <a:avLst/>
              </a:prstGeom>
            </p:spPr>
          </p:pic>
        </mc:Fallback>
      </mc:AlternateContent>
    </p:spTree>
    <p:extLst>
      <p:ext uri="{BB962C8B-B14F-4D97-AF65-F5344CB8AC3E}">
        <p14:creationId xmlns:p14="http://schemas.microsoft.com/office/powerpoint/2010/main" val="4185272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Strong and Weak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Weak entities in strong relationships</a:t>
            </a:r>
          </a:p>
          <a:p>
            <a:pPr marL="0" indent="0">
              <a:buNone/>
            </a:pPr>
            <a:r>
              <a:rPr lang="en-US" dirty="0">
                <a:latin typeface="Garamond" panose="02020404030301010803" pitchFamily="18" charset="0"/>
              </a:rPr>
              <a:t>Weak entities are entity dependent and _________.</a:t>
            </a:r>
          </a:p>
        </p:txBody>
      </p:sp>
      <p:pic>
        <p:nvPicPr>
          <p:cNvPr id="5" name="Picture 1">
            <a:extLst>
              <a:ext uri="{FF2B5EF4-FFF2-40B4-BE49-F238E27FC236}">
                <a16:creationId xmlns:a16="http://schemas.microsoft.com/office/drawing/2014/main" id="{78FE277E-412C-714A-B27A-7C88CB183686}"/>
              </a:ext>
            </a:extLst>
          </p:cNvPr>
          <p:cNvPicPr>
            <a:picLocks noChangeAspect="1"/>
          </p:cNvPicPr>
          <p:nvPr/>
        </p:nvPicPr>
        <p:blipFill rotWithShape="1">
          <a:blip r:embed="rId2">
            <a:extLst>
              <a:ext uri="{28A0092B-C50C-407E-A947-70E740481C1C}">
                <a14:useLocalDpi xmlns:a14="http://schemas.microsoft.com/office/drawing/2010/main" val="0"/>
              </a:ext>
            </a:extLst>
          </a:blip>
          <a:srcRect l="13168" r="4285"/>
          <a:stretch/>
        </p:blipFill>
        <p:spPr bwMode="auto">
          <a:xfrm>
            <a:off x="1760308" y="3626070"/>
            <a:ext cx="8671383" cy="233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7BBF0BC-A74F-F242-BB6E-9E63765484C2}"/>
              </a:ext>
            </a:extLst>
          </p:cNvPr>
          <p:cNvSpPr/>
          <p:nvPr/>
        </p:nvSpPr>
        <p:spPr>
          <a:xfrm>
            <a:off x="4932223" y="4171166"/>
            <a:ext cx="2535378"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Tree>
    <p:extLst>
      <p:ext uri="{BB962C8B-B14F-4D97-AF65-F5344CB8AC3E}">
        <p14:creationId xmlns:p14="http://schemas.microsoft.com/office/powerpoint/2010/main" val="1013205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Strong and Weak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Weak entities in strong relationships</a:t>
            </a:r>
          </a:p>
          <a:p>
            <a:pPr marL="0" indent="0">
              <a:buNone/>
            </a:pPr>
            <a:r>
              <a:rPr lang="en-US" dirty="0">
                <a:latin typeface="Garamond" panose="02020404030301010803" pitchFamily="18" charset="0"/>
              </a:rPr>
              <a:t>Weak entities are entity dependent and share key components.</a:t>
            </a:r>
          </a:p>
        </p:txBody>
      </p:sp>
      <p:pic>
        <p:nvPicPr>
          <p:cNvPr id="5" name="Picture 1">
            <a:extLst>
              <a:ext uri="{FF2B5EF4-FFF2-40B4-BE49-F238E27FC236}">
                <a16:creationId xmlns:a16="http://schemas.microsoft.com/office/drawing/2014/main" id="{78FE277E-412C-714A-B27A-7C88CB183686}"/>
              </a:ext>
            </a:extLst>
          </p:cNvPr>
          <p:cNvPicPr>
            <a:picLocks noChangeAspect="1"/>
          </p:cNvPicPr>
          <p:nvPr/>
        </p:nvPicPr>
        <p:blipFill rotWithShape="1">
          <a:blip r:embed="rId2">
            <a:extLst>
              <a:ext uri="{28A0092B-C50C-407E-A947-70E740481C1C}">
                <a14:useLocalDpi xmlns:a14="http://schemas.microsoft.com/office/drawing/2010/main" val="0"/>
              </a:ext>
            </a:extLst>
          </a:blip>
          <a:srcRect l="13168" r="4285"/>
          <a:stretch/>
        </p:blipFill>
        <p:spPr bwMode="auto">
          <a:xfrm>
            <a:off x="1760308" y="3626070"/>
            <a:ext cx="8671383" cy="233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7BBF0BC-A74F-F242-BB6E-9E63765484C2}"/>
              </a:ext>
            </a:extLst>
          </p:cNvPr>
          <p:cNvSpPr/>
          <p:nvPr/>
        </p:nvSpPr>
        <p:spPr>
          <a:xfrm>
            <a:off x="4932223" y="4171166"/>
            <a:ext cx="2535378"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82A4BA1-28E8-A44A-8B0E-9CF613CFBD7B}"/>
                  </a:ext>
                </a:extLst>
              </p14:cNvPr>
              <p14:cNvContentPartPr/>
              <p14:nvPr/>
            </p14:nvContentPartPr>
            <p14:xfrm>
              <a:off x="3433680" y="1591920"/>
              <a:ext cx="6551280" cy="2715480"/>
            </p14:xfrm>
          </p:contentPart>
        </mc:Choice>
        <mc:Fallback>
          <p:pic>
            <p:nvPicPr>
              <p:cNvPr id="4" name="Ink 3">
                <a:extLst>
                  <a:ext uri="{FF2B5EF4-FFF2-40B4-BE49-F238E27FC236}">
                    <a16:creationId xmlns:a16="http://schemas.microsoft.com/office/drawing/2014/main" id="{682A4BA1-28E8-A44A-8B0E-9CF613CFBD7B}"/>
                  </a:ext>
                </a:extLst>
              </p:cNvPr>
              <p:cNvPicPr/>
              <p:nvPr/>
            </p:nvPicPr>
            <p:blipFill>
              <a:blip r:embed="rId4"/>
              <a:stretch>
                <a:fillRect/>
              </a:stretch>
            </p:blipFill>
            <p:spPr>
              <a:xfrm>
                <a:off x="3417480" y="1575720"/>
                <a:ext cx="6583680" cy="2747880"/>
              </a:xfrm>
              <a:prstGeom prst="rect">
                <a:avLst/>
              </a:prstGeom>
            </p:spPr>
          </p:pic>
        </mc:Fallback>
      </mc:AlternateContent>
    </p:spTree>
    <p:extLst>
      <p:ext uri="{BB962C8B-B14F-4D97-AF65-F5344CB8AC3E}">
        <p14:creationId xmlns:p14="http://schemas.microsoft.com/office/powerpoint/2010/main" val="2369516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Strong and Weak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Weak entities in strong relationships</a:t>
            </a:r>
          </a:p>
          <a:p>
            <a:pPr marL="0" indent="0">
              <a:buNone/>
            </a:pPr>
            <a:r>
              <a:rPr lang="en-US" dirty="0">
                <a:latin typeface="Garamond" panose="02020404030301010803" pitchFamily="18" charset="0"/>
              </a:rPr>
              <a:t>Weak entities are entity dependent and share key components</a:t>
            </a:r>
          </a:p>
        </p:txBody>
      </p:sp>
      <p:pic>
        <p:nvPicPr>
          <p:cNvPr id="5" name="Picture 1">
            <a:extLst>
              <a:ext uri="{FF2B5EF4-FFF2-40B4-BE49-F238E27FC236}">
                <a16:creationId xmlns:a16="http://schemas.microsoft.com/office/drawing/2014/main" id="{78FE277E-412C-714A-B27A-7C88CB183686}"/>
              </a:ext>
            </a:extLst>
          </p:cNvPr>
          <p:cNvPicPr>
            <a:picLocks noChangeAspect="1"/>
          </p:cNvPicPr>
          <p:nvPr/>
        </p:nvPicPr>
        <p:blipFill rotWithShape="1">
          <a:blip r:embed="rId2">
            <a:extLst>
              <a:ext uri="{28A0092B-C50C-407E-A947-70E740481C1C}">
                <a14:useLocalDpi xmlns:a14="http://schemas.microsoft.com/office/drawing/2010/main" val="0"/>
              </a:ext>
            </a:extLst>
          </a:blip>
          <a:srcRect l="13168" r="4285"/>
          <a:stretch/>
        </p:blipFill>
        <p:spPr bwMode="auto">
          <a:xfrm>
            <a:off x="1760308" y="3626070"/>
            <a:ext cx="8671383" cy="233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B7D5E58-4802-D24F-9887-F92BE592AF48}"/>
                  </a:ext>
                </a:extLst>
              </p14:cNvPr>
              <p14:cNvContentPartPr/>
              <p14:nvPr/>
            </p14:nvContentPartPr>
            <p14:xfrm>
              <a:off x="3690000" y="3083040"/>
              <a:ext cx="6377400" cy="2973960"/>
            </p14:xfrm>
          </p:contentPart>
        </mc:Choice>
        <mc:Fallback>
          <p:pic>
            <p:nvPicPr>
              <p:cNvPr id="4" name="Ink 3">
                <a:extLst>
                  <a:ext uri="{FF2B5EF4-FFF2-40B4-BE49-F238E27FC236}">
                    <a16:creationId xmlns:a16="http://schemas.microsoft.com/office/drawing/2014/main" id="{3B7D5E58-4802-D24F-9887-F92BE592AF48}"/>
                  </a:ext>
                </a:extLst>
              </p:cNvPr>
              <p:cNvPicPr/>
              <p:nvPr/>
            </p:nvPicPr>
            <p:blipFill>
              <a:blip r:embed="rId4"/>
              <a:stretch>
                <a:fillRect/>
              </a:stretch>
            </p:blipFill>
            <p:spPr>
              <a:xfrm>
                <a:off x="3673800" y="3066840"/>
                <a:ext cx="6409800" cy="3006360"/>
              </a:xfrm>
              <a:prstGeom prst="rect">
                <a:avLst/>
              </a:prstGeom>
            </p:spPr>
          </p:pic>
        </mc:Fallback>
      </mc:AlternateContent>
    </p:spTree>
    <p:extLst>
      <p:ext uri="{BB962C8B-B14F-4D97-AF65-F5344CB8AC3E}">
        <p14:creationId xmlns:p14="http://schemas.microsoft.com/office/powerpoint/2010/main" val="57506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Associative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Used to instantiate many-to-many relationships</a:t>
            </a:r>
          </a:p>
        </p:txBody>
      </p:sp>
      <p:pic>
        <p:nvPicPr>
          <p:cNvPr id="6" name="Picture 5">
            <a:extLst>
              <a:ext uri="{FF2B5EF4-FFF2-40B4-BE49-F238E27FC236}">
                <a16:creationId xmlns:a16="http://schemas.microsoft.com/office/drawing/2014/main" id="{E7B0F26D-8128-9C4C-8B49-19610EB5CB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4651" y="2855201"/>
            <a:ext cx="10182697" cy="229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A945C74-FFD9-7C48-BF73-62CD0B26F656}"/>
              </a:ext>
            </a:extLst>
          </p:cNvPr>
          <p:cNvSpPr/>
          <p:nvPr/>
        </p:nvSpPr>
        <p:spPr>
          <a:xfrm>
            <a:off x="2743205" y="3267002"/>
            <a:ext cx="1842650"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a:extLst>
              <a:ext uri="{FF2B5EF4-FFF2-40B4-BE49-F238E27FC236}">
                <a16:creationId xmlns:a16="http://schemas.microsoft.com/office/drawing/2014/main" id="{EBBF8980-6125-5742-9D3F-FAC87358DA1E}"/>
              </a:ext>
            </a:extLst>
          </p:cNvPr>
          <p:cNvSpPr/>
          <p:nvPr/>
        </p:nvSpPr>
        <p:spPr>
          <a:xfrm>
            <a:off x="7010403" y="3308567"/>
            <a:ext cx="1842652"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 name="Rectangle 3">
            <a:extLst>
              <a:ext uri="{FF2B5EF4-FFF2-40B4-BE49-F238E27FC236}">
                <a16:creationId xmlns:a16="http://schemas.microsoft.com/office/drawing/2014/main" id="{DA184070-1A99-D746-8F30-9D246056F750}"/>
              </a:ext>
            </a:extLst>
          </p:cNvPr>
          <p:cNvSpPr/>
          <p:nvPr/>
        </p:nvSpPr>
        <p:spPr>
          <a:xfrm>
            <a:off x="5451759" y="3779618"/>
            <a:ext cx="1267696" cy="432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EFA05414-F840-1340-BD65-19AF018A8D3E}"/>
                  </a:ext>
                </a:extLst>
              </p14:cNvPr>
              <p14:cNvContentPartPr/>
              <p14:nvPr/>
            </p14:nvContentPartPr>
            <p14:xfrm>
              <a:off x="2566800" y="2585880"/>
              <a:ext cx="6642360" cy="1590480"/>
            </p14:xfrm>
          </p:contentPart>
        </mc:Choice>
        <mc:Fallback>
          <p:pic>
            <p:nvPicPr>
              <p:cNvPr id="8" name="Ink 7">
                <a:extLst>
                  <a:ext uri="{FF2B5EF4-FFF2-40B4-BE49-F238E27FC236}">
                    <a16:creationId xmlns:a16="http://schemas.microsoft.com/office/drawing/2014/main" id="{EFA05414-F840-1340-BD65-19AF018A8D3E}"/>
                  </a:ext>
                </a:extLst>
              </p:cNvPr>
              <p:cNvPicPr/>
              <p:nvPr/>
            </p:nvPicPr>
            <p:blipFill>
              <a:blip r:embed="rId4"/>
              <a:stretch>
                <a:fillRect/>
              </a:stretch>
            </p:blipFill>
            <p:spPr>
              <a:xfrm>
                <a:off x="2550600" y="2569680"/>
                <a:ext cx="6674760" cy="1622880"/>
              </a:xfrm>
              <a:prstGeom prst="rect">
                <a:avLst/>
              </a:prstGeom>
            </p:spPr>
          </p:pic>
        </mc:Fallback>
      </mc:AlternateContent>
    </p:spTree>
    <p:extLst>
      <p:ext uri="{BB962C8B-B14F-4D97-AF65-F5344CB8AC3E}">
        <p14:creationId xmlns:p14="http://schemas.microsoft.com/office/powerpoint/2010/main" val="205658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D342-A768-44ED-9461-B5C5269E184A}"/>
              </a:ext>
            </a:extLst>
          </p:cNvPr>
          <p:cNvSpPr>
            <a:spLocks noGrp="1"/>
          </p:cNvSpPr>
          <p:nvPr>
            <p:ph type="title"/>
          </p:nvPr>
        </p:nvSpPr>
        <p:spPr/>
        <p:txBody>
          <a:bodyPr/>
          <a:lstStyle/>
          <a:p>
            <a:r>
              <a:rPr lang="en-US" dirty="0"/>
              <a:t>Midterm Details Continued</a:t>
            </a:r>
          </a:p>
        </p:txBody>
      </p:sp>
      <p:sp>
        <p:nvSpPr>
          <p:cNvPr id="3" name="Content Placeholder 2">
            <a:extLst>
              <a:ext uri="{FF2B5EF4-FFF2-40B4-BE49-F238E27FC236}">
                <a16:creationId xmlns:a16="http://schemas.microsoft.com/office/drawing/2014/main" id="{8DCD8313-3A25-41AA-A4A1-53FEF3F299E4}"/>
              </a:ext>
            </a:extLst>
          </p:cNvPr>
          <p:cNvSpPr>
            <a:spLocks noGrp="1"/>
          </p:cNvSpPr>
          <p:nvPr>
            <p:ph idx="1"/>
          </p:nvPr>
        </p:nvSpPr>
        <p:spPr/>
        <p:txBody>
          <a:bodyPr/>
          <a:lstStyle/>
          <a:p>
            <a:pPr marL="0" indent="0">
              <a:buNone/>
            </a:pPr>
            <a:r>
              <a:rPr lang="en-US" dirty="0"/>
              <a:t>Midterm will be released at 9am on Wednesday March 10</a:t>
            </a:r>
            <a:r>
              <a:rPr lang="en-US" baseline="30000" dirty="0"/>
              <a:t>th</a:t>
            </a:r>
            <a:r>
              <a:rPr lang="en-US" dirty="0"/>
              <a:t>, 2021.</a:t>
            </a:r>
          </a:p>
          <a:p>
            <a:pPr marL="0" indent="0">
              <a:buNone/>
            </a:pPr>
            <a:endParaRPr lang="en-US" dirty="0"/>
          </a:p>
          <a:p>
            <a:pPr marL="0" indent="0">
              <a:buNone/>
            </a:pPr>
            <a:r>
              <a:rPr lang="en-US" dirty="0"/>
              <a:t>The regular lab interval is scheduled for Wednesday. I will go over the mid-term and allow time for questions and clarifications. After that I will be available through normal channels for questions, including email and the course Discord. </a:t>
            </a:r>
          </a:p>
        </p:txBody>
      </p:sp>
    </p:spTree>
    <p:extLst>
      <p:ext uri="{BB962C8B-B14F-4D97-AF65-F5344CB8AC3E}">
        <p14:creationId xmlns:p14="http://schemas.microsoft.com/office/powerpoint/2010/main" val="4088660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Associative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Used to instantiate many-to-many relationships</a:t>
            </a:r>
          </a:p>
        </p:txBody>
      </p:sp>
      <p:pic>
        <p:nvPicPr>
          <p:cNvPr id="6" name="Picture 5">
            <a:extLst>
              <a:ext uri="{FF2B5EF4-FFF2-40B4-BE49-F238E27FC236}">
                <a16:creationId xmlns:a16="http://schemas.microsoft.com/office/drawing/2014/main" id="{E7B0F26D-8128-9C4C-8B49-19610EB5CB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4651" y="2855201"/>
            <a:ext cx="10182697" cy="229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A945C74-FFD9-7C48-BF73-62CD0B26F656}"/>
              </a:ext>
            </a:extLst>
          </p:cNvPr>
          <p:cNvSpPr/>
          <p:nvPr/>
        </p:nvSpPr>
        <p:spPr>
          <a:xfrm>
            <a:off x="2743205" y="3267002"/>
            <a:ext cx="1842650"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a:extLst>
              <a:ext uri="{FF2B5EF4-FFF2-40B4-BE49-F238E27FC236}">
                <a16:creationId xmlns:a16="http://schemas.microsoft.com/office/drawing/2014/main" id="{EBBF8980-6125-5742-9D3F-FAC87358DA1E}"/>
              </a:ext>
            </a:extLst>
          </p:cNvPr>
          <p:cNvSpPr/>
          <p:nvPr/>
        </p:nvSpPr>
        <p:spPr>
          <a:xfrm>
            <a:off x="7010403" y="3308567"/>
            <a:ext cx="1842652"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6606ECA-83C7-7845-9B85-D648CFAF87C8}"/>
                  </a:ext>
                </a:extLst>
              </p14:cNvPr>
              <p14:cNvContentPartPr/>
              <p14:nvPr/>
            </p14:nvContentPartPr>
            <p14:xfrm>
              <a:off x="2732040" y="2304360"/>
              <a:ext cx="6179040" cy="2473560"/>
            </p14:xfrm>
          </p:contentPart>
        </mc:Choice>
        <mc:Fallback>
          <p:pic>
            <p:nvPicPr>
              <p:cNvPr id="4" name="Ink 3">
                <a:extLst>
                  <a:ext uri="{FF2B5EF4-FFF2-40B4-BE49-F238E27FC236}">
                    <a16:creationId xmlns:a16="http://schemas.microsoft.com/office/drawing/2014/main" id="{A6606ECA-83C7-7845-9B85-D648CFAF87C8}"/>
                  </a:ext>
                </a:extLst>
              </p:cNvPr>
              <p:cNvPicPr/>
              <p:nvPr/>
            </p:nvPicPr>
            <p:blipFill>
              <a:blip r:embed="rId4"/>
              <a:stretch>
                <a:fillRect/>
              </a:stretch>
            </p:blipFill>
            <p:spPr>
              <a:xfrm>
                <a:off x="2715840" y="2288160"/>
                <a:ext cx="6211440" cy="2505960"/>
              </a:xfrm>
              <a:prstGeom prst="rect">
                <a:avLst/>
              </a:prstGeom>
            </p:spPr>
          </p:pic>
        </mc:Fallback>
      </mc:AlternateContent>
    </p:spTree>
    <p:extLst>
      <p:ext uri="{BB962C8B-B14F-4D97-AF65-F5344CB8AC3E}">
        <p14:creationId xmlns:p14="http://schemas.microsoft.com/office/powerpoint/2010/main" val="1361980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Associative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Used to instantiate many-to-many relationships</a:t>
            </a:r>
          </a:p>
        </p:txBody>
      </p:sp>
      <p:pic>
        <p:nvPicPr>
          <p:cNvPr id="6" name="Picture 5">
            <a:extLst>
              <a:ext uri="{FF2B5EF4-FFF2-40B4-BE49-F238E27FC236}">
                <a16:creationId xmlns:a16="http://schemas.microsoft.com/office/drawing/2014/main" id="{E7B0F26D-8128-9C4C-8B49-19610EB5CB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4651" y="2855201"/>
            <a:ext cx="10182697" cy="229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BBF8980-6125-5742-9D3F-FAC87358DA1E}"/>
              </a:ext>
            </a:extLst>
          </p:cNvPr>
          <p:cNvSpPr/>
          <p:nvPr/>
        </p:nvSpPr>
        <p:spPr>
          <a:xfrm>
            <a:off x="7010403" y="3308567"/>
            <a:ext cx="1842652" cy="1468581"/>
          </a:xfrm>
          <a:prstGeom prst="rect">
            <a:avLst/>
          </a:prstGeom>
          <a:solidFill>
            <a:srgbClr val="F8E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Tree>
    <p:extLst>
      <p:ext uri="{BB962C8B-B14F-4D97-AF65-F5344CB8AC3E}">
        <p14:creationId xmlns:p14="http://schemas.microsoft.com/office/powerpoint/2010/main" val="2122657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Associative Entities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lstStyle/>
          <a:p>
            <a:pPr marL="0" indent="0">
              <a:buNone/>
            </a:pPr>
            <a:r>
              <a:rPr lang="en-US" dirty="0">
                <a:latin typeface="Garamond" panose="02020404030301010803" pitchFamily="18" charset="0"/>
              </a:rPr>
              <a:t>Used to instantiate many-to-many relationships</a:t>
            </a:r>
          </a:p>
        </p:txBody>
      </p:sp>
      <p:pic>
        <p:nvPicPr>
          <p:cNvPr id="6" name="Picture 5">
            <a:extLst>
              <a:ext uri="{FF2B5EF4-FFF2-40B4-BE49-F238E27FC236}">
                <a16:creationId xmlns:a16="http://schemas.microsoft.com/office/drawing/2014/main" id="{E7B0F26D-8128-9C4C-8B49-19610EB5CB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4651" y="2855201"/>
            <a:ext cx="10182697" cy="229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E146-E09B-7748-95A7-535B8DC198FD}"/>
                  </a:ext>
                </a:extLst>
              </p14:cNvPr>
              <p14:cNvContentPartPr/>
              <p14:nvPr/>
            </p14:nvContentPartPr>
            <p14:xfrm>
              <a:off x="4475880" y="2602440"/>
              <a:ext cx="3881520" cy="547560"/>
            </p14:xfrm>
          </p:contentPart>
        </mc:Choice>
        <mc:Fallback>
          <p:pic>
            <p:nvPicPr>
              <p:cNvPr id="4" name="Ink 3">
                <a:extLst>
                  <a:ext uri="{FF2B5EF4-FFF2-40B4-BE49-F238E27FC236}">
                    <a16:creationId xmlns:a16="http://schemas.microsoft.com/office/drawing/2014/main" id="{0269E146-E09B-7748-95A7-535B8DC198FD}"/>
                  </a:ext>
                </a:extLst>
              </p:cNvPr>
              <p:cNvPicPr/>
              <p:nvPr/>
            </p:nvPicPr>
            <p:blipFill>
              <a:blip r:embed="rId4"/>
              <a:stretch>
                <a:fillRect/>
              </a:stretch>
            </p:blipFill>
            <p:spPr>
              <a:xfrm>
                <a:off x="4459680" y="2586240"/>
                <a:ext cx="3913920" cy="579960"/>
              </a:xfrm>
              <a:prstGeom prst="rect">
                <a:avLst/>
              </a:prstGeom>
            </p:spPr>
          </p:pic>
        </mc:Fallback>
      </mc:AlternateContent>
    </p:spTree>
    <p:extLst>
      <p:ext uri="{BB962C8B-B14F-4D97-AF65-F5344CB8AC3E}">
        <p14:creationId xmlns:p14="http://schemas.microsoft.com/office/powerpoint/2010/main" val="3967314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EB2B-E738-5B4D-922C-3DCAE24F8430}"/>
              </a:ext>
            </a:extLst>
          </p:cNvPr>
          <p:cNvSpPr>
            <a:spLocks noGrp="1"/>
          </p:cNvSpPr>
          <p:nvPr>
            <p:ph type="title"/>
          </p:nvPr>
        </p:nvSpPr>
        <p:spPr/>
        <p:txBody>
          <a:bodyPr/>
          <a:lstStyle/>
          <a:p>
            <a:r>
              <a:rPr lang="en-US" dirty="0"/>
              <a:t>Analysis Exercise</a:t>
            </a:r>
          </a:p>
        </p:txBody>
      </p:sp>
      <p:sp>
        <p:nvSpPr>
          <p:cNvPr id="3" name="Content Placeholder 2">
            <a:extLst>
              <a:ext uri="{FF2B5EF4-FFF2-40B4-BE49-F238E27FC236}">
                <a16:creationId xmlns:a16="http://schemas.microsoft.com/office/drawing/2014/main" id="{13646C7C-2DB3-1E4F-B8BC-CC8131288995}"/>
              </a:ext>
            </a:extLst>
          </p:cNvPr>
          <p:cNvSpPr>
            <a:spLocks noGrp="1"/>
          </p:cNvSpPr>
          <p:nvPr>
            <p:ph idx="1"/>
          </p:nvPr>
        </p:nvSpPr>
        <p:spPr/>
        <p:txBody>
          <a:bodyPr/>
          <a:lstStyle/>
          <a:p>
            <a:pPr marL="0" indent="0">
              <a:buNone/>
            </a:pPr>
            <a:r>
              <a:rPr lang="en-US" dirty="0"/>
              <a:t>Determining where the previous information is present on ERDs.</a:t>
            </a:r>
          </a:p>
          <a:p>
            <a:pPr marL="0" indent="0">
              <a:buNone/>
            </a:pPr>
            <a:endParaRPr lang="en-US" dirty="0"/>
          </a:p>
          <a:p>
            <a:pPr marL="0" indent="0">
              <a:buNone/>
            </a:pPr>
            <a:r>
              <a:rPr lang="en-US" dirty="0"/>
              <a:t>Knowing what is strong / weak (in entities and relationships.)</a:t>
            </a:r>
          </a:p>
          <a:p>
            <a:pPr marL="0" indent="0">
              <a:buNone/>
            </a:pPr>
            <a:endParaRPr lang="en-US" dirty="0"/>
          </a:p>
          <a:p>
            <a:pPr marL="0" indent="0">
              <a:buNone/>
            </a:pPr>
            <a:r>
              <a:rPr lang="en-US" dirty="0"/>
              <a:t>Understanding keys and determination. </a:t>
            </a:r>
          </a:p>
        </p:txBody>
      </p:sp>
    </p:spTree>
    <p:extLst>
      <p:ext uri="{BB962C8B-B14F-4D97-AF65-F5344CB8AC3E}">
        <p14:creationId xmlns:p14="http://schemas.microsoft.com/office/powerpoint/2010/main" val="2916529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EB2B-E738-5B4D-922C-3DCAE24F8430}"/>
              </a:ext>
            </a:extLst>
          </p:cNvPr>
          <p:cNvSpPr>
            <a:spLocks noGrp="1"/>
          </p:cNvSpPr>
          <p:nvPr>
            <p:ph type="title"/>
          </p:nvPr>
        </p:nvSpPr>
        <p:spPr/>
        <p:txBody>
          <a:bodyPr/>
          <a:lstStyle/>
          <a:p>
            <a:r>
              <a:rPr lang="en-US" dirty="0"/>
              <a:t>Analysis Exercise</a:t>
            </a:r>
          </a:p>
        </p:txBody>
      </p:sp>
      <p:sp>
        <p:nvSpPr>
          <p:cNvPr id="3" name="Content Placeholder 2">
            <a:extLst>
              <a:ext uri="{FF2B5EF4-FFF2-40B4-BE49-F238E27FC236}">
                <a16:creationId xmlns:a16="http://schemas.microsoft.com/office/drawing/2014/main" id="{13646C7C-2DB3-1E4F-B8BC-CC8131288995}"/>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CA511571-A88A-C449-8D0E-5BF5C132C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325" y="0"/>
            <a:ext cx="95313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455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7848-201C-5549-841A-63FC28153531}"/>
              </a:ext>
            </a:extLst>
          </p:cNvPr>
          <p:cNvSpPr>
            <a:spLocks noGrp="1"/>
          </p:cNvSpPr>
          <p:nvPr>
            <p:ph type="title"/>
          </p:nvPr>
        </p:nvSpPr>
        <p:spPr/>
        <p:txBody>
          <a:bodyPr/>
          <a:lstStyle/>
          <a:p>
            <a:r>
              <a:rPr lang="en-US" dirty="0"/>
              <a:t>That was a joke!</a:t>
            </a:r>
          </a:p>
        </p:txBody>
      </p:sp>
      <p:sp>
        <p:nvSpPr>
          <p:cNvPr id="3" name="Content Placeholder 2">
            <a:extLst>
              <a:ext uri="{FF2B5EF4-FFF2-40B4-BE49-F238E27FC236}">
                <a16:creationId xmlns:a16="http://schemas.microsoft.com/office/drawing/2014/main" id="{28F104C6-8C17-304F-A9D9-F54639EE528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8923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935F-63EC-F747-BF34-1BE6DCEDBE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3BFE5B-E484-3B49-A37C-3C0E84E5B6AC}"/>
              </a:ext>
            </a:extLst>
          </p:cNvPr>
          <p:cNvSpPr>
            <a:spLocks noGrp="1"/>
          </p:cNvSpPr>
          <p:nvPr>
            <p:ph idx="1"/>
          </p:nvPr>
        </p:nvSpPr>
        <p:spPr/>
        <p:txBody>
          <a:bodyPr/>
          <a:lstStyle/>
          <a:p>
            <a:endParaRPr lang="en-US" dirty="0"/>
          </a:p>
        </p:txBody>
      </p:sp>
      <p:pic>
        <p:nvPicPr>
          <p:cNvPr id="4098" name="Picture 2" descr="Entity relationship diagram (ERD) of the logger database. Animal,... | Download Scientific Diagram">
            <a:extLst>
              <a:ext uri="{FF2B5EF4-FFF2-40B4-BE49-F238E27FC236}">
                <a16:creationId xmlns:a16="http://schemas.microsoft.com/office/drawing/2014/main" id="{FEC38651-DF60-4742-809B-A2DF6268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756" y="0"/>
            <a:ext cx="7710487"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43F82B3-31D5-7244-BC68-44B0EA773AE5}"/>
                  </a:ext>
                </a:extLst>
              </p14:cNvPr>
              <p14:cNvContentPartPr/>
              <p14:nvPr/>
            </p14:nvContentPartPr>
            <p14:xfrm>
              <a:off x="1770120" y="216720"/>
              <a:ext cx="8899920" cy="6010560"/>
            </p14:xfrm>
          </p:contentPart>
        </mc:Choice>
        <mc:Fallback>
          <p:pic>
            <p:nvPicPr>
              <p:cNvPr id="4" name="Ink 3">
                <a:extLst>
                  <a:ext uri="{FF2B5EF4-FFF2-40B4-BE49-F238E27FC236}">
                    <a16:creationId xmlns:a16="http://schemas.microsoft.com/office/drawing/2014/main" id="{243F82B3-31D5-7244-BC68-44B0EA773AE5}"/>
                  </a:ext>
                </a:extLst>
              </p:cNvPr>
              <p:cNvPicPr/>
              <p:nvPr/>
            </p:nvPicPr>
            <p:blipFill>
              <a:blip r:embed="rId4"/>
              <a:stretch>
                <a:fillRect/>
              </a:stretch>
            </p:blipFill>
            <p:spPr>
              <a:xfrm>
                <a:off x="1753920" y="200520"/>
                <a:ext cx="8932320" cy="6042960"/>
              </a:xfrm>
              <a:prstGeom prst="rect">
                <a:avLst/>
              </a:prstGeom>
            </p:spPr>
          </p:pic>
        </mc:Fallback>
      </mc:AlternateContent>
    </p:spTree>
    <p:extLst>
      <p:ext uri="{BB962C8B-B14F-4D97-AF65-F5344CB8AC3E}">
        <p14:creationId xmlns:p14="http://schemas.microsoft.com/office/powerpoint/2010/main" val="4114235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1C51-2514-0B44-96B7-99DD523318E1}"/>
              </a:ext>
            </a:extLst>
          </p:cNvPr>
          <p:cNvSpPr>
            <a:spLocks noGrp="1"/>
          </p:cNvSpPr>
          <p:nvPr>
            <p:ph type="title"/>
          </p:nvPr>
        </p:nvSpPr>
        <p:spPr/>
        <p:txBody>
          <a:bodyPr/>
          <a:lstStyle/>
          <a:p>
            <a:r>
              <a:rPr lang="en-US" dirty="0"/>
              <a:t>ERD Creation Exercise</a:t>
            </a:r>
          </a:p>
        </p:txBody>
      </p:sp>
      <p:sp>
        <p:nvSpPr>
          <p:cNvPr id="3" name="Content Placeholder 2">
            <a:extLst>
              <a:ext uri="{FF2B5EF4-FFF2-40B4-BE49-F238E27FC236}">
                <a16:creationId xmlns:a16="http://schemas.microsoft.com/office/drawing/2014/main" id="{0BF6EBA3-49F9-3549-AFDE-0459C531AE9F}"/>
              </a:ext>
            </a:extLst>
          </p:cNvPr>
          <p:cNvSpPr>
            <a:spLocks noGrp="1"/>
          </p:cNvSpPr>
          <p:nvPr>
            <p:ph idx="1"/>
          </p:nvPr>
        </p:nvSpPr>
        <p:spPr>
          <a:xfrm>
            <a:off x="838200" y="1825625"/>
            <a:ext cx="4961709" cy="4351338"/>
          </a:xfrm>
        </p:spPr>
        <p:txBody>
          <a:bodyPr>
            <a:normAutofit fontScale="92500" lnSpcReduction="20000"/>
          </a:bodyPr>
          <a:lstStyle/>
          <a:p>
            <a:pPr marL="0" indent="0">
              <a:buNone/>
            </a:pPr>
            <a:r>
              <a:rPr lang="en-US" dirty="0"/>
              <a:t>I’m working on a new database for my COMP 420 assignments. I need to track each student, each assignment and each section of the class. </a:t>
            </a:r>
          </a:p>
          <a:p>
            <a:pPr marL="0" indent="0">
              <a:buNone/>
            </a:pPr>
            <a:endParaRPr lang="en-US" dirty="0"/>
          </a:p>
          <a:p>
            <a:pPr marL="0" indent="0">
              <a:buNone/>
            </a:pPr>
            <a:r>
              <a:rPr lang="en-US" dirty="0"/>
              <a:t>Each student can submit multiple assignments.</a:t>
            </a:r>
          </a:p>
          <a:p>
            <a:pPr marL="0" indent="0">
              <a:buNone/>
            </a:pPr>
            <a:r>
              <a:rPr lang="en-US" dirty="0"/>
              <a:t>Each section can have multiple assignments.</a:t>
            </a:r>
          </a:p>
          <a:p>
            <a:pPr marL="0" indent="0">
              <a:buNone/>
            </a:pPr>
            <a:r>
              <a:rPr lang="en-US" dirty="0"/>
              <a:t>Each section is limited to 24 students.</a:t>
            </a:r>
          </a:p>
          <a:p>
            <a:pPr marL="0" indent="0">
              <a:buNone/>
            </a:pPr>
            <a:endParaRPr lang="en-US" dirty="0"/>
          </a:p>
        </p:txBody>
      </p:sp>
      <p:sp>
        <p:nvSpPr>
          <p:cNvPr id="4" name="Content Placeholder 2">
            <a:extLst>
              <a:ext uri="{FF2B5EF4-FFF2-40B4-BE49-F238E27FC236}">
                <a16:creationId xmlns:a16="http://schemas.microsoft.com/office/drawing/2014/main" id="{64C9D37A-7987-E24F-B998-D53CABB05C1F}"/>
              </a:ext>
            </a:extLst>
          </p:cNvPr>
          <p:cNvSpPr txBox="1">
            <a:spLocks/>
          </p:cNvSpPr>
          <p:nvPr/>
        </p:nvSpPr>
        <p:spPr>
          <a:xfrm>
            <a:off x="5799909" y="1857284"/>
            <a:ext cx="4961709"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student can only be enrolled in one section.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Each assignment has an assignment id, a name, a due date and a grade out of 40 points (there can be decimals.)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Each student is listed by dolphin id, first and last name, and major.</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9D01562-EAC2-8B4B-9224-B9B62A5A8EAC}"/>
                  </a:ext>
                </a:extLst>
              </p14:cNvPr>
              <p14:cNvContentPartPr/>
              <p14:nvPr/>
            </p14:nvContentPartPr>
            <p14:xfrm>
              <a:off x="415800" y="540720"/>
              <a:ext cx="8672040" cy="4528080"/>
            </p14:xfrm>
          </p:contentPart>
        </mc:Choice>
        <mc:Fallback>
          <p:pic>
            <p:nvPicPr>
              <p:cNvPr id="5" name="Ink 4">
                <a:extLst>
                  <a:ext uri="{FF2B5EF4-FFF2-40B4-BE49-F238E27FC236}">
                    <a16:creationId xmlns:a16="http://schemas.microsoft.com/office/drawing/2014/main" id="{79D01562-EAC2-8B4B-9224-B9B62A5A8EAC}"/>
                  </a:ext>
                </a:extLst>
              </p:cNvPr>
              <p:cNvPicPr/>
              <p:nvPr/>
            </p:nvPicPr>
            <p:blipFill>
              <a:blip r:embed="rId3"/>
              <a:stretch>
                <a:fillRect/>
              </a:stretch>
            </p:blipFill>
            <p:spPr>
              <a:xfrm>
                <a:off x="406440" y="531360"/>
                <a:ext cx="8690760" cy="4546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2FE36E7-90C9-4E45-BB8F-DCB060DD6334}"/>
                  </a:ext>
                </a:extLst>
              </p14:cNvPr>
              <p14:cNvContentPartPr/>
              <p14:nvPr/>
            </p14:nvContentPartPr>
            <p14:xfrm>
              <a:off x="419760" y="2892600"/>
              <a:ext cx="11126880" cy="3248640"/>
            </p14:xfrm>
          </p:contentPart>
        </mc:Choice>
        <mc:Fallback>
          <p:pic>
            <p:nvPicPr>
              <p:cNvPr id="6" name="Ink 5">
                <a:extLst>
                  <a:ext uri="{FF2B5EF4-FFF2-40B4-BE49-F238E27FC236}">
                    <a16:creationId xmlns:a16="http://schemas.microsoft.com/office/drawing/2014/main" id="{B2FE36E7-90C9-4E45-BB8F-DCB060DD6334}"/>
                  </a:ext>
                </a:extLst>
              </p:cNvPr>
              <p:cNvPicPr/>
              <p:nvPr/>
            </p:nvPicPr>
            <p:blipFill>
              <a:blip r:embed="rId5"/>
              <a:stretch>
                <a:fillRect/>
              </a:stretch>
            </p:blipFill>
            <p:spPr>
              <a:xfrm>
                <a:off x="410400" y="2883240"/>
                <a:ext cx="11145600" cy="3267360"/>
              </a:xfrm>
              <a:prstGeom prst="rect">
                <a:avLst/>
              </a:prstGeom>
            </p:spPr>
          </p:pic>
        </mc:Fallback>
      </mc:AlternateContent>
    </p:spTree>
    <p:extLst>
      <p:ext uri="{BB962C8B-B14F-4D97-AF65-F5344CB8AC3E}">
        <p14:creationId xmlns:p14="http://schemas.microsoft.com/office/powerpoint/2010/main" val="1387089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F2F0-0353-8346-A96D-68A7DE32B7BD}"/>
              </a:ext>
            </a:extLst>
          </p:cNvPr>
          <p:cNvSpPr>
            <a:spLocks noGrp="1"/>
          </p:cNvSpPr>
          <p:nvPr>
            <p:ph type="title"/>
          </p:nvPr>
        </p:nvSpPr>
        <p:spPr/>
        <p:txBody>
          <a:bodyPr/>
          <a:lstStyle/>
          <a:p>
            <a:r>
              <a:rPr lang="en-US" dirty="0"/>
              <a:t>Categories of SQL</a:t>
            </a:r>
          </a:p>
        </p:txBody>
      </p:sp>
      <p:sp>
        <p:nvSpPr>
          <p:cNvPr id="3" name="Content Placeholder 2">
            <a:extLst>
              <a:ext uri="{FF2B5EF4-FFF2-40B4-BE49-F238E27FC236}">
                <a16:creationId xmlns:a16="http://schemas.microsoft.com/office/drawing/2014/main" id="{BE2D57CB-D204-E54B-BD18-552E6634051E}"/>
              </a:ext>
            </a:extLst>
          </p:cNvPr>
          <p:cNvSpPr>
            <a:spLocks noGrp="1"/>
          </p:cNvSpPr>
          <p:nvPr>
            <p:ph idx="1"/>
          </p:nvPr>
        </p:nvSpPr>
        <p:spPr/>
        <p:txBody>
          <a:bodyPr/>
          <a:lstStyle/>
          <a:p>
            <a:pPr marL="0" indent="0" eaLnBrk="1" hangingPunct="1">
              <a:buNone/>
            </a:pPr>
            <a:r>
              <a:rPr lang="en-US" altLang="en-US" sz="3600" dirty="0">
                <a:cs typeface="Times New Roman" charset="0"/>
              </a:rPr>
              <a:t>Data definition language (DDL) </a:t>
            </a:r>
          </a:p>
          <a:p>
            <a:pPr eaLnBrk="1" hangingPunct="1">
              <a:buFontTx/>
              <a:buChar char="-"/>
            </a:pPr>
            <a:r>
              <a:rPr lang="en-US" altLang="en-US" sz="3600" dirty="0">
                <a:cs typeface="Times New Roman" charset="0"/>
              </a:rPr>
              <a:t>defines the structure of the database</a:t>
            </a:r>
          </a:p>
          <a:p>
            <a:pPr eaLnBrk="1" hangingPunct="1">
              <a:buFontTx/>
              <a:buChar char="-"/>
            </a:pPr>
            <a:r>
              <a:rPr lang="en-US" altLang="en-US" sz="3600" dirty="0">
                <a:cs typeface="Times New Roman" charset="0"/>
              </a:rPr>
              <a:t>creating tables and constraints </a:t>
            </a:r>
          </a:p>
          <a:p>
            <a:pPr marL="0" indent="0" eaLnBrk="1" hangingPunct="1">
              <a:buNone/>
            </a:pPr>
            <a:endParaRPr lang="en-US" altLang="en-US" sz="3600" dirty="0">
              <a:cs typeface="Times New Roman" charset="0"/>
            </a:endParaRPr>
          </a:p>
          <a:p>
            <a:pPr marL="0" indent="0" eaLnBrk="1" hangingPunct="1">
              <a:buNone/>
            </a:pPr>
            <a:r>
              <a:rPr lang="en-US" altLang="en-US" sz="3600" dirty="0">
                <a:cs typeface="Times New Roman" charset="0"/>
              </a:rPr>
              <a:t>Data manipulation language (DML)</a:t>
            </a:r>
          </a:p>
          <a:p>
            <a:pPr eaLnBrk="1" hangingPunct="1">
              <a:buFontTx/>
              <a:buChar char="-"/>
            </a:pPr>
            <a:r>
              <a:rPr lang="en-US" altLang="en-US" sz="3600" dirty="0">
                <a:cs typeface="Times New Roman" charset="0"/>
              </a:rPr>
              <a:t>allows for retrieval of database data</a:t>
            </a:r>
          </a:p>
          <a:p>
            <a:pPr eaLnBrk="1" hangingPunct="1">
              <a:buFontTx/>
              <a:buChar char="-"/>
            </a:pPr>
            <a:r>
              <a:rPr lang="en-US" altLang="en-US" sz="3600" dirty="0">
                <a:cs typeface="Times New Roman" charset="0"/>
              </a:rPr>
              <a:t>allows for creation and deletion of database data</a:t>
            </a:r>
          </a:p>
          <a:p>
            <a:pPr marL="109537" indent="0">
              <a:buNone/>
            </a:pPr>
            <a:endParaRPr lang="en-US" dirty="0"/>
          </a:p>
        </p:txBody>
      </p:sp>
      <p:sp>
        <p:nvSpPr>
          <p:cNvPr id="4" name="Slide Number Placeholder 3">
            <a:extLst>
              <a:ext uri="{FF2B5EF4-FFF2-40B4-BE49-F238E27FC236}">
                <a16:creationId xmlns:a16="http://schemas.microsoft.com/office/drawing/2014/main" id="{40C6C8C0-C695-E545-9D27-8D03B74BF603}"/>
              </a:ext>
            </a:extLst>
          </p:cNvPr>
          <p:cNvSpPr>
            <a:spLocks noGrp="1"/>
          </p:cNvSpPr>
          <p:nvPr>
            <p:ph type="sldNum" sz="quarter" idx="12"/>
          </p:nvPr>
        </p:nvSpPr>
        <p:spPr/>
        <p:txBody>
          <a:bodyPr/>
          <a:lstStyle/>
          <a:p>
            <a:pPr>
              <a:defRPr/>
            </a:pPr>
            <a:fld id="{C5CFCE1B-4C31-43BA-90B3-9B6B610C9FAB}" type="slidenum">
              <a:rPr lang="en-US" smtClean="0"/>
              <a:pPr>
                <a:defRPr/>
              </a:pPr>
              <a:t>38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58F8D92-5EA0-714D-BAB1-78582D43D281}"/>
                  </a:ext>
                </a:extLst>
              </p14:cNvPr>
              <p14:cNvContentPartPr/>
              <p14:nvPr/>
            </p14:nvContentPartPr>
            <p14:xfrm>
              <a:off x="7613640" y="4693680"/>
              <a:ext cx="1387080" cy="903600"/>
            </p14:xfrm>
          </p:contentPart>
        </mc:Choice>
        <mc:Fallback>
          <p:pic>
            <p:nvPicPr>
              <p:cNvPr id="5" name="Ink 4">
                <a:extLst>
                  <a:ext uri="{FF2B5EF4-FFF2-40B4-BE49-F238E27FC236}">
                    <a16:creationId xmlns:a16="http://schemas.microsoft.com/office/drawing/2014/main" id="{058F8D92-5EA0-714D-BAB1-78582D43D281}"/>
                  </a:ext>
                </a:extLst>
              </p:cNvPr>
              <p:cNvPicPr/>
              <p:nvPr/>
            </p:nvPicPr>
            <p:blipFill>
              <a:blip r:embed="rId3"/>
              <a:stretch>
                <a:fillRect/>
              </a:stretch>
            </p:blipFill>
            <p:spPr>
              <a:xfrm>
                <a:off x="7597440" y="4677480"/>
                <a:ext cx="1419480" cy="936000"/>
              </a:xfrm>
              <a:prstGeom prst="rect">
                <a:avLst/>
              </a:prstGeom>
            </p:spPr>
          </p:pic>
        </mc:Fallback>
      </mc:AlternateContent>
    </p:spTree>
    <p:extLst>
      <p:ext uri="{BB962C8B-B14F-4D97-AF65-F5344CB8AC3E}">
        <p14:creationId xmlns:p14="http://schemas.microsoft.com/office/powerpoint/2010/main" val="3120212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Grp="1" noChangeArrowheads="1"/>
          </p:cNvSpPr>
          <p:nvPr>
            <p:ph idx="1"/>
          </p:nvPr>
        </p:nvSpPr>
        <p:spPr/>
        <p:txBody>
          <a:bodyPr/>
          <a:lstStyle/>
          <a:p>
            <a:pPr eaLnBrk="1" hangingPunct="1"/>
            <a:r>
              <a:rPr lang="en-US" altLang="en-US" dirty="0">
                <a:cs typeface="Times New Roman" charset="0"/>
              </a:rPr>
              <a:t>Syntax to create table</a:t>
            </a:r>
          </a:p>
          <a:p>
            <a:pPr lvl="1" eaLnBrk="1" hangingPunct="1"/>
            <a:r>
              <a:rPr lang="en-US" altLang="en-US" dirty="0">
                <a:solidFill>
                  <a:srgbClr val="0033CC"/>
                </a:solidFill>
                <a:latin typeface="Consolas" panose="020B0609020204030204" pitchFamily="49" charset="0"/>
                <a:cs typeface="Consolas" panose="020B0609020204030204" pitchFamily="49" charset="0"/>
              </a:rPr>
              <a:t>CREATE TABLE </a:t>
            </a:r>
            <a:r>
              <a:rPr lang="en-US" altLang="en-US" dirty="0" err="1">
                <a:latin typeface="Consolas" panose="020B0609020204030204" pitchFamily="49" charset="0"/>
                <a:cs typeface="Consolas" panose="020B0609020204030204" pitchFamily="49" charset="0"/>
              </a:rPr>
              <a:t>tablename</a:t>
            </a:r>
            <a:r>
              <a:rPr lang="en-US" altLang="en-US" i="1" dirty="0">
                <a:latin typeface="Consolas" panose="020B0609020204030204" pitchFamily="49" charset="0"/>
                <a:cs typeface="Consolas" panose="020B0609020204030204" pitchFamily="49" charset="0"/>
              </a:rPr>
              <a:t>(field metadata);</a:t>
            </a:r>
          </a:p>
          <a:p>
            <a:pPr eaLnBrk="1" hangingPunct="1"/>
            <a:r>
              <a:rPr lang="en-US" altLang="en-US" dirty="0">
                <a:cs typeface="Times New Roman" charset="0"/>
              </a:rPr>
              <a:t>Formatting Technique</a:t>
            </a:r>
          </a:p>
          <a:p>
            <a:pPr lvl="1" eaLnBrk="1" hangingPunct="1"/>
            <a:r>
              <a:rPr lang="en-US" altLang="en-US" dirty="0">
                <a:cs typeface="Times New Roman" charset="0"/>
              </a:rPr>
              <a:t>Use one line per field (attribute) definition</a:t>
            </a:r>
          </a:p>
          <a:p>
            <a:pPr lvl="1" eaLnBrk="1" hangingPunct="1"/>
            <a:r>
              <a:rPr lang="en-US" altLang="en-US" dirty="0">
                <a:cs typeface="Times New Roman" charset="0"/>
              </a:rPr>
              <a:t>Capitalize SQL commands</a:t>
            </a:r>
          </a:p>
          <a:p>
            <a:pPr lvl="1" eaLnBrk="1" hangingPunct="1"/>
            <a:r>
              <a:rPr lang="en-US" altLang="en-US" dirty="0">
                <a:cs typeface="Times New Roman" charset="0"/>
              </a:rPr>
              <a:t>Line up attribute characteristics and constraints and follow order precedence.</a:t>
            </a:r>
          </a:p>
          <a:p>
            <a:pPr eaLnBrk="1" hangingPunct="1"/>
            <a:r>
              <a:rPr lang="en-US" altLang="en-US" dirty="0">
                <a:cs typeface="Times New Roman" charset="0"/>
              </a:rPr>
              <a:t>Features of table creating command sequence</a:t>
            </a:r>
          </a:p>
          <a:p>
            <a:pPr lvl="1" eaLnBrk="1" hangingPunct="1"/>
            <a:r>
              <a:rPr lang="en-US" altLang="en-US" dirty="0">
                <a:cs typeface="Times New Roman" charset="0"/>
              </a:rPr>
              <a:t>NOT NULL specification</a:t>
            </a:r>
          </a:p>
          <a:p>
            <a:pPr lvl="1" eaLnBrk="1" hangingPunct="1"/>
            <a:r>
              <a:rPr lang="en-US" altLang="en-US" dirty="0">
                <a:cs typeface="Times New Roman" charset="0"/>
              </a:rPr>
              <a:t>UNIQUE specification</a:t>
            </a: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C2EAEFD-40E3-4DE6-9A1A-42E5D11B9842}" type="slidenum">
              <a:rPr lang="en-US" altLang="en-US" sz="1400">
                <a:latin typeface="Times New Roman" charset="0"/>
              </a:rPr>
              <a:pPr/>
              <a:t>39</a:t>
            </a:fld>
            <a:endParaRPr lang="en-US" altLang="en-US" sz="1400">
              <a:latin typeface="Times New Roman" charset="0"/>
            </a:endParaRPr>
          </a:p>
        </p:txBody>
      </p:sp>
      <p:sp>
        <p:nvSpPr>
          <p:cNvPr id="3" name="Title 2">
            <a:extLst>
              <a:ext uri="{FF2B5EF4-FFF2-40B4-BE49-F238E27FC236}">
                <a16:creationId xmlns:a16="http://schemas.microsoft.com/office/drawing/2014/main" id="{B767DA80-7CF7-F94D-A6C6-90895166AE15}"/>
              </a:ext>
            </a:extLst>
          </p:cNvPr>
          <p:cNvSpPr>
            <a:spLocks noGrp="1"/>
          </p:cNvSpPr>
          <p:nvPr>
            <p:ph type="title"/>
          </p:nvPr>
        </p:nvSpPr>
        <p:spPr/>
        <p:txBody>
          <a:bodyPr/>
          <a:lstStyle/>
          <a:p>
            <a:r>
              <a:rPr lang="en-US" dirty="0"/>
              <a:t>Creating Table Structures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06518EE-5D5E-A149-86EC-68B057AA61F3}"/>
                  </a:ext>
                </a:extLst>
              </p14:cNvPr>
              <p14:cNvContentPartPr/>
              <p14:nvPr/>
            </p14:nvContentPartPr>
            <p14:xfrm>
              <a:off x="633600" y="1532520"/>
              <a:ext cx="5247720" cy="1262160"/>
            </p14:xfrm>
          </p:contentPart>
        </mc:Choice>
        <mc:Fallback>
          <p:pic>
            <p:nvPicPr>
              <p:cNvPr id="2" name="Ink 1">
                <a:extLst>
                  <a:ext uri="{FF2B5EF4-FFF2-40B4-BE49-F238E27FC236}">
                    <a16:creationId xmlns:a16="http://schemas.microsoft.com/office/drawing/2014/main" id="{506518EE-5D5E-A149-86EC-68B057AA61F3}"/>
                  </a:ext>
                </a:extLst>
              </p:cNvPr>
              <p:cNvPicPr/>
              <p:nvPr/>
            </p:nvPicPr>
            <p:blipFill>
              <a:blip r:embed="rId4"/>
              <a:stretch>
                <a:fillRect/>
              </a:stretch>
            </p:blipFill>
            <p:spPr>
              <a:xfrm>
                <a:off x="617400" y="1516320"/>
                <a:ext cx="5280120" cy="1294560"/>
              </a:xfrm>
              <a:prstGeom prst="rect">
                <a:avLst/>
              </a:prstGeom>
            </p:spPr>
          </p:pic>
        </mc:Fallback>
      </mc:AlternateContent>
    </p:spTree>
    <p:extLst>
      <p:ext uri="{BB962C8B-B14F-4D97-AF65-F5344CB8AC3E}">
        <p14:creationId xmlns:p14="http://schemas.microsoft.com/office/powerpoint/2010/main" val="155603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49D7-3372-4E9F-9A89-22FCB1574CFB}"/>
              </a:ext>
            </a:extLst>
          </p:cNvPr>
          <p:cNvSpPr>
            <a:spLocks noGrp="1"/>
          </p:cNvSpPr>
          <p:nvPr>
            <p:ph type="title"/>
          </p:nvPr>
        </p:nvSpPr>
        <p:spPr/>
        <p:txBody>
          <a:bodyPr/>
          <a:lstStyle/>
          <a:p>
            <a:r>
              <a:rPr lang="en-US" dirty="0"/>
              <a:t>Midterm Details Continued</a:t>
            </a:r>
          </a:p>
        </p:txBody>
      </p:sp>
      <p:sp>
        <p:nvSpPr>
          <p:cNvPr id="3" name="Content Placeholder 2">
            <a:extLst>
              <a:ext uri="{FF2B5EF4-FFF2-40B4-BE49-F238E27FC236}">
                <a16:creationId xmlns:a16="http://schemas.microsoft.com/office/drawing/2014/main" id="{8A172DA5-113C-4991-B388-08BB047815C9}"/>
              </a:ext>
            </a:extLst>
          </p:cNvPr>
          <p:cNvSpPr>
            <a:spLocks noGrp="1"/>
          </p:cNvSpPr>
          <p:nvPr>
            <p:ph idx="1"/>
          </p:nvPr>
        </p:nvSpPr>
        <p:spPr/>
        <p:txBody>
          <a:bodyPr/>
          <a:lstStyle/>
          <a:p>
            <a:pPr marL="0" indent="0">
              <a:buNone/>
            </a:pPr>
            <a:r>
              <a:rPr lang="en-US" dirty="0"/>
              <a:t>Midterm will require you to create an ERD diagram in </a:t>
            </a:r>
            <a:r>
              <a:rPr lang="en-US" dirty="0" err="1"/>
              <a:t>draw.io</a:t>
            </a:r>
            <a:r>
              <a:rPr lang="en-US" dirty="0"/>
              <a:t>. </a:t>
            </a:r>
          </a:p>
          <a:p>
            <a:pPr marL="0" indent="0">
              <a:buNone/>
            </a:pPr>
            <a:endParaRPr lang="en-US" dirty="0"/>
          </a:p>
          <a:p>
            <a:pPr marL="0" indent="0">
              <a:buNone/>
            </a:pPr>
            <a:r>
              <a:rPr lang="en-US" dirty="0"/>
              <a:t>There is SQL on the exam. </a:t>
            </a:r>
          </a:p>
          <a:p>
            <a:pPr marL="0" indent="0">
              <a:buNone/>
            </a:pPr>
            <a:endParaRPr lang="en-US" dirty="0"/>
          </a:p>
          <a:p>
            <a:pPr marL="0" indent="0">
              <a:buNone/>
            </a:pPr>
            <a:r>
              <a:rPr lang="en-US" dirty="0"/>
              <a:t>You will be provided with an ERD to construct queries. Since you have a lot of time, you could potentially implement the ERD in MySQL with dummy data to check your queries. This is not required and will not garner extra points.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72EA3AD-B764-2144-AD68-090815FBEC58}"/>
                  </a:ext>
                </a:extLst>
              </p14:cNvPr>
              <p14:cNvContentPartPr/>
              <p14:nvPr/>
            </p14:nvContentPartPr>
            <p14:xfrm>
              <a:off x="2000520" y="1273320"/>
              <a:ext cx="8472240" cy="4194000"/>
            </p14:xfrm>
          </p:contentPart>
        </mc:Choice>
        <mc:Fallback>
          <p:pic>
            <p:nvPicPr>
              <p:cNvPr id="4" name="Ink 3">
                <a:extLst>
                  <a:ext uri="{FF2B5EF4-FFF2-40B4-BE49-F238E27FC236}">
                    <a16:creationId xmlns:a16="http://schemas.microsoft.com/office/drawing/2014/main" id="{772EA3AD-B764-2144-AD68-090815FBEC58}"/>
                  </a:ext>
                </a:extLst>
              </p:cNvPr>
              <p:cNvPicPr/>
              <p:nvPr/>
            </p:nvPicPr>
            <p:blipFill>
              <a:blip r:embed="rId3"/>
              <a:stretch>
                <a:fillRect/>
              </a:stretch>
            </p:blipFill>
            <p:spPr>
              <a:xfrm>
                <a:off x="1984320" y="1257120"/>
                <a:ext cx="8504640" cy="4226400"/>
              </a:xfrm>
              <a:prstGeom prst="rect">
                <a:avLst/>
              </a:prstGeom>
            </p:spPr>
          </p:pic>
        </mc:Fallback>
      </mc:AlternateContent>
    </p:spTree>
    <p:extLst>
      <p:ext uri="{BB962C8B-B14F-4D97-AF65-F5344CB8AC3E}">
        <p14:creationId xmlns:p14="http://schemas.microsoft.com/office/powerpoint/2010/main" val="1402216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537" indent="0">
              <a:buNone/>
            </a:pPr>
            <a:r>
              <a:rPr lang="en-US" sz="2000" b="1" cap="all" dirty="0">
                <a:solidFill>
                  <a:srgbClr val="0033CC"/>
                </a:solidFill>
                <a:latin typeface="Consolas" panose="020B0609020204030204" pitchFamily="49" charset="0"/>
                <a:cs typeface="Consolas" panose="020B0609020204030204" pitchFamily="49" charset="0"/>
              </a:rPr>
              <a:t>CREATE</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TABLE</a:t>
            </a:r>
            <a:r>
              <a:rPr lang="en-US" sz="2000" dirty="0">
                <a:latin typeface="Consolas" panose="020B0609020204030204" pitchFamily="49" charset="0"/>
                <a:cs typeface="Consolas" panose="020B0609020204030204" pitchFamily="49" charset="0"/>
              </a:rPr>
              <a:t> USER</a:t>
            </a:r>
          </a:p>
          <a:p>
            <a:pPr marL="109537" indent="0">
              <a:buNone/>
            </a:pPr>
            <a:r>
              <a:rPr lang="en-US" sz="2000" dirty="0">
                <a:latin typeface="Consolas" panose="020B0609020204030204" pitchFamily="49" charset="0"/>
                <a:cs typeface="Consolas" panose="020B0609020204030204" pitchFamily="49" charset="0"/>
              </a:rPr>
              <a:t>(</a:t>
            </a:r>
          </a:p>
          <a:p>
            <a:pPr marL="401637" lvl="1" indent="0">
              <a:buNone/>
            </a:pPr>
            <a:r>
              <a:rPr lang="en-US" sz="2000" dirty="0">
                <a:latin typeface="Consolas" panose="020B0609020204030204" pitchFamily="49" charset="0"/>
                <a:cs typeface="Consolas" panose="020B0609020204030204" pitchFamily="49" charset="0"/>
              </a:rPr>
              <a:t>UID </a:t>
            </a:r>
            <a:r>
              <a:rPr lang="en-US" sz="2000" cap="all" dirty="0">
                <a:solidFill>
                  <a:srgbClr val="0033CC"/>
                </a:solidFill>
                <a:latin typeface="Consolas" panose="020B0609020204030204" pitchFamily="49" charset="0"/>
                <a:cs typeface="Consolas" panose="020B0609020204030204" pitchFamily="49" charset="0"/>
              </a:rPr>
              <a:t>INT(9)</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NOT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NULL</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AUTO_INCREMENT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PRIMARY</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KEY</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NAME </a:t>
            </a:r>
            <a:r>
              <a:rPr lang="en-US" sz="2000" cap="all" dirty="0">
                <a:solidFill>
                  <a:srgbClr val="0033CC"/>
                </a:solidFill>
                <a:latin typeface="Consolas" panose="020B0609020204030204" pitchFamily="49" charset="0"/>
                <a:cs typeface="Consolas" panose="020B0609020204030204" pitchFamily="49" charset="0"/>
              </a:rPr>
              <a:t>VARCHAR</a:t>
            </a:r>
            <a:r>
              <a:rPr lang="en-US" sz="2000" cap="all"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(36) </a:t>
            </a:r>
            <a:r>
              <a:rPr lang="en-US" sz="2000" b="1" cap="all" dirty="0">
                <a:solidFill>
                  <a:srgbClr val="0033CC"/>
                </a:solidFill>
                <a:latin typeface="Consolas" panose="020B0609020204030204" pitchFamily="49" charset="0"/>
                <a:cs typeface="Consolas" panose="020B0609020204030204" pitchFamily="49" charset="0"/>
              </a:rPr>
              <a:t>NOT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NULL</a:t>
            </a:r>
            <a:r>
              <a:rPr lang="en-US" sz="2000" dirty="0">
                <a:latin typeface="Consolas" panose="020B0609020204030204" pitchFamily="49" charset="0"/>
                <a:cs typeface="Consolas" panose="020B0609020204030204" pitchFamily="49" charset="0"/>
              </a:rPr>
              <a:t>,</a:t>
            </a:r>
          </a:p>
          <a:p>
            <a:pPr marL="401637" lvl="1" indent="0">
              <a:buNone/>
            </a:pPr>
            <a:r>
              <a:rPr lang="en-US" sz="2000" dirty="0">
                <a:latin typeface="Consolas" panose="020B0609020204030204" pitchFamily="49" charset="0"/>
                <a:cs typeface="Consolas" panose="020B0609020204030204" pitchFamily="49" charset="0"/>
              </a:rPr>
              <a:t>CREATED_ON </a:t>
            </a:r>
            <a:r>
              <a:rPr lang="en-US" sz="2000" cap="all" dirty="0">
                <a:solidFill>
                  <a:srgbClr val="0033CC"/>
                </a:solidFill>
                <a:latin typeface="Consolas" panose="020B0609020204030204" pitchFamily="49" charset="0"/>
                <a:cs typeface="Consolas" panose="020B0609020204030204" pitchFamily="49" charset="0"/>
              </a:rPr>
              <a:t>DATETIME</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NOT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NULL</a:t>
            </a:r>
          </a:p>
          <a:p>
            <a:pPr marL="109537" indent="0">
              <a:buNone/>
            </a:pPr>
            <a:r>
              <a:rPr lang="en-US" sz="2000" dirty="0">
                <a:latin typeface="Consolas" panose="020B0609020204030204" pitchFamily="49" charset="0"/>
                <a:cs typeface="Consolas" panose="020B0609020204030204" pitchFamily="49" charset="0"/>
              </a:rPr>
              <a:t>)</a:t>
            </a:r>
          </a:p>
          <a:p>
            <a:pPr marL="109537" indent="0">
              <a:buNone/>
            </a:pPr>
            <a:r>
              <a:rPr lang="en-US" sz="2000" b="1" cap="all" dirty="0">
                <a:solidFill>
                  <a:srgbClr val="0033CC"/>
                </a:solidFill>
                <a:latin typeface="Consolas" panose="020B0609020204030204" pitchFamily="49" charset="0"/>
                <a:cs typeface="Consolas" panose="020B0609020204030204" pitchFamily="49" charset="0"/>
              </a:rPr>
              <a:t>ENGINE</a:t>
            </a:r>
            <a:r>
              <a:rPr lang="en-US" sz="2000" dirty="0">
                <a:latin typeface="Consolas" panose="020B0609020204030204" pitchFamily="49" charset="0"/>
                <a:cs typeface="Consolas" panose="020B0609020204030204" pitchFamily="49" charset="0"/>
              </a:rPr>
              <a:t>=</a:t>
            </a:r>
            <a:r>
              <a:rPr lang="en-US" sz="2000" cap="all" dirty="0">
                <a:latin typeface="Consolas" panose="020B0609020204030204" pitchFamily="49" charset="0"/>
                <a:cs typeface="Consolas" panose="020B0609020204030204" pitchFamily="49" charset="0"/>
              </a:rPr>
              <a:t>INNODB</a:t>
            </a:r>
            <a:r>
              <a:rPr lang="en-US" sz="2000" dirty="0">
                <a:latin typeface="Consolas" panose="020B0609020204030204" pitchFamily="49" charset="0"/>
                <a:cs typeface="Consolas" panose="020B0609020204030204" pitchFamily="49" charset="0"/>
              </a:rPr>
              <a:t>;</a:t>
            </a:r>
          </a:p>
        </p:txBody>
      </p:sp>
      <p:sp>
        <p:nvSpPr>
          <p:cNvPr id="6" name="TextBox 5"/>
          <p:cNvSpPr txBox="1"/>
          <p:nvPr/>
        </p:nvSpPr>
        <p:spPr>
          <a:xfrm>
            <a:off x="5100320" y="1690688"/>
            <a:ext cx="5059680" cy="461665"/>
          </a:xfrm>
          <a:prstGeom prst="rect">
            <a:avLst/>
          </a:prstGeom>
          <a:noFill/>
        </p:spPr>
        <p:txBody>
          <a:bodyPr wrap="square" rtlCol="0">
            <a:spAutoFit/>
          </a:bodyPr>
          <a:lstStyle/>
          <a:p>
            <a:r>
              <a:rPr lang="en-US" sz="2400" dirty="0">
                <a:latin typeface="Garamond" panose="02020404030301010803" pitchFamily="18" charset="0"/>
              </a:rPr>
              <a:t>Table creation command</a:t>
            </a:r>
          </a:p>
        </p:txBody>
      </p:sp>
      <p:sp>
        <p:nvSpPr>
          <p:cNvPr id="2" name="Title 1"/>
          <p:cNvSpPr>
            <a:spLocks noGrp="1"/>
          </p:cNvSpPr>
          <p:nvPr>
            <p:ph type="title"/>
          </p:nvPr>
        </p:nvSpPr>
        <p:spPr/>
        <p:txBody>
          <a:bodyPr/>
          <a:lstStyle/>
          <a:p>
            <a:r>
              <a:rPr lang="en-US" dirty="0"/>
              <a:t>CREATE USER TABLE</a:t>
            </a:r>
          </a:p>
        </p:txBody>
      </p:sp>
      <p:cxnSp>
        <p:nvCxnSpPr>
          <p:cNvPr id="9" name="Straight Arrow Connector 8"/>
          <p:cNvCxnSpPr/>
          <p:nvPr/>
        </p:nvCxnSpPr>
        <p:spPr>
          <a:xfrm flipH="1">
            <a:off x="3672840" y="1976120"/>
            <a:ext cx="130856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C5CFCE1B-4C31-43BA-90B3-9B6B610C9FAB}" type="slidenum">
              <a:rPr lang="en-US" smtClean="0"/>
              <a:pPr>
                <a:defRPr/>
              </a:pPr>
              <a:t>40</a:t>
            </a:fld>
            <a:endParaRPr lang="en-US"/>
          </a:p>
        </p:txBody>
      </p:sp>
      <p:sp>
        <p:nvSpPr>
          <p:cNvPr id="4" name="TextBox 3">
            <a:extLst>
              <a:ext uri="{FF2B5EF4-FFF2-40B4-BE49-F238E27FC236}">
                <a16:creationId xmlns:a16="http://schemas.microsoft.com/office/drawing/2014/main" id="{6C592C7A-4FC8-C94D-90AF-FB58437BA013}"/>
              </a:ext>
            </a:extLst>
          </p:cNvPr>
          <p:cNvSpPr txBox="1"/>
          <p:nvPr/>
        </p:nvSpPr>
        <p:spPr>
          <a:xfrm>
            <a:off x="2895601" y="4876801"/>
            <a:ext cx="5555495" cy="1200329"/>
          </a:xfrm>
          <a:prstGeom prst="rect">
            <a:avLst/>
          </a:prstGeom>
          <a:noFill/>
        </p:spPr>
        <p:txBody>
          <a:bodyPr wrap="none" rtlCol="0">
            <a:spAutoFit/>
          </a:bodyPr>
          <a:lstStyle/>
          <a:p>
            <a:r>
              <a:rPr lang="en-US" dirty="0" err="1">
                <a:latin typeface="Garamond" panose="02020404030301010803" pitchFamily="18" charset="0"/>
              </a:rPr>
              <a:t>InnoDB</a:t>
            </a:r>
            <a:r>
              <a:rPr lang="en-US" dirty="0">
                <a:latin typeface="Garamond" panose="02020404030301010803" pitchFamily="18" charset="0"/>
              </a:rPr>
              <a:t> is transaction-safe engine, there are others available</a:t>
            </a:r>
          </a:p>
          <a:p>
            <a:r>
              <a:rPr lang="en-US" dirty="0">
                <a:latin typeface="Garamond" panose="02020404030301010803" pitchFamily="18" charset="0"/>
              </a:rPr>
              <a:t>with different effects on data retrieval and input. </a:t>
            </a:r>
          </a:p>
          <a:p>
            <a:endParaRPr lang="en-US" dirty="0">
              <a:latin typeface="Garamond" panose="02020404030301010803" pitchFamily="18" charset="0"/>
            </a:endParaRPr>
          </a:p>
          <a:p>
            <a:r>
              <a:rPr lang="en-US" dirty="0">
                <a:latin typeface="Garamond" panose="02020404030301010803" pitchFamily="18" charset="0"/>
              </a:rPr>
              <a:t>Book may incorrectly state that </a:t>
            </a:r>
            <a:r>
              <a:rPr lang="en-US" dirty="0" err="1">
                <a:latin typeface="Garamond" panose="02020404030301010803" pitchFamily="18" charset="0"/>
              </a:rPr>
              <a:t>MyISAM</a:t>
            </a:r>
            <a:r>
              <a:rPr lang="en-US" dirty="0">
                <a:latin typeface="Garamond" panose="02020404030301010803" pitchFamily="18" charset="0"/>
              </a:rPr>
              <a:t> is default. </a:t>
            </a:r>
          </a:p>
        </p:txBody>
      </p:sp>
      <p:sp>
        <p:nvSpPr>
          <p:cNvPr id="8" name="TextBox 7">
            <a:extLst>
              <a:ext uri="{FF2B5EF4-FFF2-40B4-BE49-F238E27FC236}">
                <a16:creationId xmlns:a16="http://schemas.microsoft.com/office/drawing/2014/main" id="{E691044E-F91A-D747-84A1-CE114B1CBC02}"/>
              </a:ext>
            </a:extLst>
          </p:cNvPr>
          <p:cNvSpPr txBox="1"/>
          <p:nvPr/>
        </p:nvSpPr>
        <p:spPr>
          <a:xfrm>
            <a:off x="8064500" y="2785418"/>
            <a:ext cx="3119120" cy="461665"/>
          </a:xfrm>
          <a:prstGeom prst="rect">
            <a:avLst/>
          </a:prstGeom>
          <a:noFill/>
        </p:spPr>
        <p:txBody>
          <a:bodyPr wrap="square" rtlCol="0">
            <a:spAutoFit/>
          </a:bodyPr>
          <a:lstStyle/>
          <a:p>
            <a:r>
              <a:rPr lang="en-US" sz="2400" dirty="0">
                <a:latin typeface="Garamond" panose="02020404030301010803" pitchFamily="18" charset="0"/>
              </a:rPr>
              <a:t>Field metadata</a:t>
            </a:r>
          </a:p>
        </p:txBody>
      </p:sp>
      <p:cxnSp>
        <p:nvCxnSpPr>
          <p:cNvPr id="11" name="Straight Arrow Connector 10">
            <a:extLst>
              <a:ext uri="{FF2B5EF4-FFF2-40B4-BE49-F238E27FC236}">
                <a16:creationId xmlns:a16="http://schemas.microsoft.com/office/drawing/2014/main" id="{7E291216-FAAC-F84F-85F3-4FA1F20D2091}"/>
              </a:ext>
            </a:extLst>
          </p:cNvPr>
          <p:cNvCxnSpPr>
            <a:cxnSpLocks/>
          </p:cNvCxnSpPr>
          <p:nvPr/>
        </p:nvCxnSpPr>
        <p:spPr>
          <a:xfrm flipH="1">
            <a:off x="5186680" y="3016251"/>
            <a:ext cx="277876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794BEA9-2EFA-334E-B84D-FBEFD7CE61EE}"/>
                  </a:ext>
                </a:extLst>
              </p14:cNvPr>
              <p14:cNvContentPartPr/>
              <p14:nvPr/>
            </p14:nvContentPartPr>
            <p14:xfrm>
              <a:off x="784800" y="1746360"/>
              <a:ext cx="4957920" cy="2237760"/>
            </p14:xfrm>
          </p:contentPart>
        </mc:Choice>
        <mc:Fallback>
          <p:pic>
            <p:nvPicPr>
              <p:cNvPr id="5" name="Ink 4">
                <a:extLst>
                  <a:ext uri="{FF2B5EF4-FFF2-40B4-BE49-F238E27FC236}">
                    <a16:creationId xmlns:a16="http://schemas.microsoft.com/office/drawing/2014/main" id="{D794BEA9-2EFA-334E-B84D-FBEFD7CE61EE}"/>
                  </a:ext>
                </a:extLst>
              </p:cNvPr>
              <p:cNvPicPr/>
              <p:nvPr/>
            </p:nvPicPr>
            <p:blipFill>
              <a:blip r:embed="rId3"/>
              <a:stretch>
                <a:fillRect/>
              </a:stretch>
            </p:blipFill>
            <p:spPr>
              <a:xfrm>
                <a:off x="768600" y="1730160"/>
                <a:ext cx="4990320" cy="2270160"/>
              </a:xfrm>
              <a:prstGeom prst="rect">
                <a:avLst/>
              </a:prstGeom>
            </p:spPr>
          </p:pic>
        </mc:Fallback>
      </mc:AlternateContent>
    </p:spTree>
    <p:extLst>
      <p:ext uri="{BB962C8B-B14F-4D97-AF65-F5344CB8AC3E}">
        <p14:creationId xmlns:p14="http://schemas.microsoft.com/office/powerpoint/2010/main" val="3419305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537" indent="0">
              <a:buNone/>
            </a:pPr>
            <a:r>
              <a:rPr lang="en-US" sz="2000" b="1" cap="all" dirty="0">
                <a:solidFill>
                  <a:srgbClr val="0033CC"/>
                </a:solidFill>
                <a:latin typeface="Consolas" panose="020B0609020204030204" pitchFamily="49" charset="0"/>
                <a:cs typeface="Consolas" panose="020B0609020204030204" pitchFamily="49" charset="0"/>
              </a:rPr>
              <a:t>CREATE</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TABLE</a:t>
            </a:r>
            <a:r>
              <a:rPr lang="en-US" sz="2000" dirty="0">
                <a:latin typeface="Consolas" panose="020B0609020204030204" pitchFamily="49" charset="0"/>
                <a:cs typeface="Consolas" panose="020B0609020204030204" pitchFamily="49" charset="0"/>
              </a:rPr>
              <a:t> USER</a:t>
            </a:r>
          </a:p>
          <a:p>
            <a:pPr marL="109537" indent="0">
              <a:buNone/>
            </a:pPr>
            <a:r>
              <a:rPr lang="en-US" sz="2000" dirty="0">
                <a:latin typeface="Consolas" panose="020B0609020204030204" pitchFamily="49" charset="0"/>
                <a:cs typeface="Consolas" panose="020B0609020204030204" pitchFamily="49" charset="0"/>
              </a:rPr>
              <a:t>(</a:t>
            </a:r>
          </a:p>
          <a:p>
            <a:pPr marL="401637" lvl="1" indent="0">
              <a:buNone/>
            </a:pPr>
            <a:r>
              <a:rPr lang="en-US" sz="2000" dirty="0">
                <a:latin typeface="Consolas" panose="020B0609020204030204" pitchFamily="49" charset="0"/>
                <a:cs typeface="Consolas" panose="020B0609020204030204" pitchFamily="49" charset="0"/>
              </a:rPr>
              <a:t>UID </a:t>
            </a:r>
            <a:r>
              <a:rPr lang="en-US" sz="2000" cap="all" dirty="0">
                <a:solidFill>
                  <a:srgbClr val="0033CC"/>
                </a:solidFill>
                <a:latin typeface="Consolas" panose="020B0609020204030204" pitchFamily="49" charset="0"/>
                <a:cs typeface="Consolas" panose="020B0609020204030204" pitchFamily="49" charset="0"/>
              </a:rPr>
              <a:t>INT(9)</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NOT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NULL</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AUTO_INCREMENT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PRIMARY</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KEY</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NAME </a:t>
            </a:r>
            <a:r>
              <a:rPr lang="en-US" sz="2000" cap="all" dirty="0">
                <a:solidFill>
                  <a:srgbClr val="0033CC"/>
                </a:solidFill>
                <a:latin typeface="Consolas" panose="020B0609020204030204" pitchFamily="49" charset="0"/>
                <a:cs typeface="Consolas" panose="020B0609020204030204" pitchFamily="49" charset="0"/>
              </a:rPr>
              <a:t>VARCHAR</a:t>
            </a:r>
            <a:r>
              <a:rPr lang="en-US" sz="2000" cap="all"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(36) </a:t>
            </a:r>
            <a:r>
              <a:rPr lang="en-US" sz="2000" b="1" cap="all" dirty="0">
                <a:solidFill>
                  <a:srgbClr val="0033CC"/>
                </a:solidFill>
                <a:latin typeface="Consolas" panose="020B0609020204030204" pitchFamily="49" charset="0"/>
                <a:cs typeface="Consolas" panose="020B0609020204030204" pitchFamily="49" charset="0"/>
              </a:rPr>
              <a:t>NOT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NULL</a:t>
            </a:r>
            <a:r>
              <a:rPr lang="en-US" sz="2000" dirty="0">
                <a:latin typeface="Consolas" panose="020B0609020204030204" pitchFamily="49" charset="0"/>
                <a:cs typeface="Consolas" panose="020B0609020204030204" pitchFamily="49" charset="0"/>
              </a:rPr>
              <a:t>,</a:t>
            </a:r>
          </a:p>
          <a:p>
            <a:pPr marL="401637" lvl="1" indent="0">
              <a:buNone/>
            </a:pPr>
            <a:r>
              <a:rPr lang="en-US" sz="2000" dirty="0">
                <a:latin typeface="Consolas" panose="020B0609020204030204" pitchFamily="49" charset="0"/>
                <a:cs typeface="Consolas" panose="020B0609020204030204" pitchFamily="49" charset="0"/>
              </a:rPr>
              <a:t>CREATED_ON </a:t>
            </a:r>
            <a:r>
              <a:rPr lang="en-US" sz="2000" cap="all" dirty="0">
                <a:solidFill>
                  <a:srgbClr val="0033CC"/>
                </a:solidFill>
                <a:latin typeface="Consolas" panose="020B0609020204030204" pitchFamily="49" charset="0"/>
                <a:cs typeface="Consolas" panose="020B0609020204030204" pitchFamily="49" charset="0"/>
              </a:rPr>
              <a:t>DATETIME</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NOT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NULL</a:t>
            </a:r>
          </a:p>
          <a:p>
            <a:pPr marL="109537" indent="0">
              <a:buNone/>
            </a:pPr>
            <a:r>
              <a:rPr lang="en-US" sz="2000" dirty="0">
                <a:latin typeface="Consolas" panose="020B0609020204030204" pitchFamily="49" charset="0"/>
                <a:cs typeface="Consolas" panose="020B0609020204030204" pitchFamily="49" charset="0"/>
              </a:rPr>
              <a:t>)</a:t>
            </a:r>
          </a:p>
          <a:p>
            <a:pPr marL="109537" indent="0">
              <a:buNone/>
            </a:pPr>
            <a:r>
              <a:rPr lang="en-US" sz="2000" b="1" cap="all" dirty="0">
                <a:solidFill>
                  <a:srgbClr val="0033CC"/>
                </a:solidFill>
                <a:latin typeface="Consolas" panose="020B0609020204030204" pitchFamily="49" charset="0"/>
                <a:cs typeface="Consolas" panose="020B0609020204030204" pitchFamily="49" charset="0"/>
              </a:rPr>
              <a:t>ENGINE</a:t>
            </a:r>
            <a:r>
              <a:rPr lang="en-US" sz="2000" dirty="0">
                <a:latin typeface="Consolas" panose="020B0609020204030204" pitchFamily="49" charset="0"/>
                <a:cs typeface="Consolas" panose="020B0609020204030204" pitchFamily="49" charset="0"/>
              </a:rPr>
              <a:t>=</a:t>
            </a:r>
            <a:r>
              <a:rPr lang="en-US" sz="2000" cap="all" dirty="0">
                <a:latin typeface="Consolas" panose="020B0609020204030204" pitchFamily="49" charset="0"/>
                <a:cs typeface="Consolas" panose="020B0609020204030204" pitchFamily="49" charset="0"/>
              </a:rPr>
              <a:t>INNODB</a:t>
            </a:r>
            <a:r>
              <a:rPr lang="en-US" sz="2000" dirty="0">
                <a:latin typeface="Consolas" panose="020B0609020204030204" pitchFamily="49" charset="0"/>
                <a:cs typeface="Consolas" panose="020B0609020204030204" pitchFamily="49" charset="0"/>
              </a:rPr>
              <a:t>;</a:t>
            </a:r>
          </a:p>
        </p:txBody>
      </p:sp>
      <p:sp>
        <p:nvSpPr>
          <p:cNvPr id="6" name="TextBox 5"/>
          <p:cNvSpPr txBox="1"/>
          <p:nvPr/>
        </p:nvSpPr>
        <p:spPr>
          <a:xfrm>
            <a:off x="5943600" y="3775502"/>
            <a:ext cx="3276600" cy="830997"/>
          </a:xfrm>
          <a:prstGeom prst="rect">
            <a:avLst/>
          </a:prstGeom>
          <a:noFill/>
        </p:spPr>
        <p:txBody>
          <a:bodyPr wrap="square" rtlCol="0">
            <a:spAutoFit/>
          </a:bodyPr>
          <a:lstStyle/>
          <a:p>
            <a:r>
              <a:rPr lang="en-US" sz="2400" dirty="0">
                <a:latin typeface="Garamond" panose="02020404030301010803" pitchFamily="18" charset="0"/>
              </a:rPr>
              <a:t>SQL statements end with a semicolon (delimiter)</a:t>
            </a:r>
          </a:p>
        </p:txBody>
      </p:sp>
      <p:sp>
        <p:nvSpPr>
          <p:cNvPr id="2" name="Title 1"/>
          <p:cNvSpPr>
            <a:spLocks noGrp="1"/>
          </p:cNvSpPr>
          <p:nvPr>
            <p:ph type="title"/>
          </p:nvPr>
        </p:nvSpPr>
        <p:spPr/>
        <p:txBody>
          <a:bodyPr/>
          <a:lstStyle/>
          <a:p>
            <a:r>
              <a:rPr lang="en-US" dirty="0"/>
              <a:t>CREATE USER TABLE</a:t>
            </a:r>
          </a:p>
        </p:txBody>
      </p:sp>
      <p:cxnSp>
        <p:nvCxnSpPr>
          <p:cNvPr id="9" name="Straight Arrow Connector 8"/>
          <p:cNvCxnSpPr/>
          <p:nvPr/>
        </p:nvCxnSpPr>
        <p:spPr>
          <a:xfrm flipH="1">
            <a:off x="4495800" y="4191000"/>
            <a:ext cx="130856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C5CFCE1B-4C31-43BA-90B3-9B6B610C9FAB}" type="slidenum">
              <a:rPr lang="en-US" smtClean="0"/>
              <a:pPr>
                <a:defRPr/>
              </a:pPr>
              <a:t>41</a:t>
            </a:fld>
            <a:endParaRPr lang="en-US"/>
          </a:p>
        </p:txBody>
      </p:sp>
      <p:sp>
        <p:nvSpPr>
          <p:cNvPr id="4" name="TextBox 3">
            <a:extLst>
              <a:ext uri="{FF2B5EF4-FFF2-40B4-BE49-F238E27FC236}">
                <a16:creationId xmlns:a16="http://schemas.microsoft.com/office/drawing/2014/main" id="{6C592C7A-4FC8-C94D-90AF-FB58437BA013}"/>
              </a:ext>
            </a:extLst>
          </p:cNvPr>
          <p:cNvSpPr txBox="1"/>
          <p:nvPr/>
        </p:nvSpPr>
        <p:spPr>
          <a:xfrm>
            <a:off x="2895601" y="4876801"/>
            <a:ext cx="5555495" cy="1200329"/>
          </a:xfrm>
          <a:prstGeom prst="rect">
            <a:avLst/>
          </a:prstGeom>
          <a:noFill/>
        </p:spPr>
        <p:txBody>
          <a:bodyPr wrap="none" rtlCol="0">
            <a:spAutoFit/>
          </a:bodyPr>
          <a:lstStyle/>
          <a:p>
            <a:r>
              <a:rPr lang="en-US" dirty="0" err="1">
                <a:latin typeface="Garamond" panose="02020404030301010803" pitchFamily="18" charset="0"/>
              </a:rPr>
              <a:t>InnoDB</a:t>
            </a:r>
            <a:r>
              <a:rPr lang="en-US" dirty="0">
                <a:latin typeface="Garamond" panose="02020404030301010803" pitchFamily="18" charset="0"/>
              </a:rPr>
              <a:t> is transaction-safe engine, there are others available</a:t>
            </a:r>
          </a:p>
          <a:p>
            <a:r>
              <a:rPr lang="en-US" dirty="0">
                <a:latin typeface="Garamond" panose="02020404030301010803" pitchFamily="18" charset="0"/>
              </a:rPr>
              <a:t>with different effects on data retrieval and input. </a:t>
            </a:r>
          </a:p>
          <a:p>
            <a:endParaRPr lang="en-US" dirty="0">
              <a:latin typeface="Garamond" panose="02020404030301010803" pitchFamily="18" charset="0"/>
            </a:endParaRPr>
          </a:p>
          <a:p>
            <a:r>
              <a:rPr lang="en-US" dirty="0">
                <a:latin typeface="Garamond" panose="02020404030301010803" pitchFamily="18" charset="0"/>
              </a:rPr>
              <a:t>Book may incorrectly state that </a:t>
            </a:r>
            <a:r>
              <a:rPr lang="en-US" dirty="0" err="1">
                <a:latin typeface="Garamond" panose="02020404030301010803" pitchFamily="18" charset="0"/>
              </a:rPr>
              <a:t>MyISAM</a:t>
            </a:r>
            <a:r>
              <a:rPr lang="en-US" dirty="0">
                <a:latin typeface="Garamond" panose="02020404030301010803" pitchFamily="18" charset="0"/>
              </a:rPr>
              <a:t> is default.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49C3484-5B9B-4D48-B984-C0119885103B}"/>
                  </a:ext>
                </a:extLst>
              </p14:cNvPr>
              <p14:cNvContentPartPr/>
              <p14:nvPr/>
            </p14:nvContentPartPr>
            <p14:xfrm>
              <a:off x="854280" y="1395360"/>
              <a:ext cx="5941440" cy="2565360"/>
            </p14:xfrm>
          </p:contentPart>
        </mc:Choice>
        <mc:Fallback>
          <p:pic>
            <p:nvPicPr>
              <p:cNvPr id="5" name="Ink 4">
                <a:extLst>
                  <a:ext uri="{FF2B5EF4-FFF2-40B4-BE49-F238E27FC236}">
                    <a16:creationId xmlns:a16="http://schemas.microsoft.com/office/drawing/2014/main" id="{649C3484-5B9B-4D48-B984-C0119885103B}"/>
                  </a:ext>
                </a:extLst>
              </p:cNvPr>
              <p:cNvPicPr/>
              <p:nvPr/>
            </p:nvPicPr>
            <p:blipFill>
              <a:blip r:embed="rId3"/>
              <a:stretch>
                <a:fillRect/>
              </a:stretch>
            </p:blipFill>
            <p:spPr>
              <a:xfrm>
                <a:off x="838080" y="1379160"/>
                <a:ext cx="5973840" cy="2597760"/>
              </a:xfrm>
              <a:prstGeom prst="rect">
                <a:avLst/>
              </a:prstGeom>
            </p:spPr>
          </p:pic>
        </mc:Fallback>
      </mc:AlternateContent>
    </p:spTree>
    <p:extLst>
      <p:ext uri="{BB962C8B-B14F-4D97-AF65-F5344CB8AC3E}">
        <p14:creationId xmlns:p14="http://schemas.microsoft.com/office/powerpoint/2010/main" val="3534531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4826-08C3-A449-A65F-47DB5A56F23E}"/>
              </a:ext>
            </a:extLst>
          </p:cNvPr>
          <p:cNvSpPr>
            <a:spLocks noGrp="1"/>
          </p:cNvSpPr>
          <p:nvPr>
            <p:ph type="title"/>
          </p:nvPr>
        </p:nvSpPr>
        <p:spPr/>
        <p:txBody>
          <a:bodyPr/>
          <a:lstStyle/>
          <a:p>
            <a:r>
              <a:rPr lang="en-US" dirty="0"/>
              <a:t>Field Metadata</a:t>
            </a:r>
          </a:p>
        </p:txBody>
      </p:sp>
      <p:sp>
        <p:nvSpPr>
          <p:cNvPr id="3" name="Content Placeholder 2">
            <a:extLst>
              <a:ext uri="{FF2B5EF4-FFF2-40B4-BE49-F238E27FC236}">
                <a16:creationId xmlns:a16="http://schemas.microsoft.com/office/drawing/2014/main" id="{662ABC2B-EAB3-A546-B2E0-DD7496D9DA1B}"/>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UID </a:t>
            </a:r>
            <a:r>
              <a:rPr lang="en-US" cap="all" dirty="0">
                <a:latin typeface="Consolas" panose="020B0609020204030204" pitchFamily="49" charset="0"/>
                <a:cs typeface="Consolas" panose="020B0609020204030204" pitchFamily="49" charset="0"/>
              </a:rPr>
              <a:t>INT(9)</a:t>
            </a:r>
            <a:r>
              <a:rPr lang="en-US" dirty="0">
                <a:latin typeface="Consolas" panose="020B0609020204030204" pitchFamily="49" charset="0"/>
                <a:cs typeface="Consolas" panose="020B0609020204030204" pitchFamily="49" charset="0"/>
              </a:rPr>
              <a:t> </a:t>
            </a:r>
            <a:r>
              <a:rPr lang="en-US" b="1" cap="all" dirty="0">
                <a:latin typeface="Consolas" panose="020B0609020204030204" pitchFamily="49" charset="0"/>
                <a:cs typeface="Consolas" panose="020B0609020204030204" pitchFamily="49" charset="0"/>
              </a:rPr>
              <a:t>NOT</a:t>
            </a:r>
            <a:r>
              <a:rPr lang="en-US" dirty="0">
                <a:latin typeface="Consolas" panose="020B0609020204030204" pitchFamily="49" charset="0"/>
                <a:cs typeface="Consolas" panose="020B0609020204030204" pitchFamily="49" charset="0"/>
              </a:rPr>
              <a:t> </a:t>
            </a:r>
            <a:r>
              <a:rPr lang="en-US" b="1" cap="all" dirty="0">
                <a:latin typeface="Consolas" panose="020B0609020204030204" pitchFamily="49" charset="0"/>
                <a:cs typeface="Consolas" panose="020B0609020204030204" pitchFamily="49" charset="0"/>
              </a:rPr>
              <a:t>NULL</a:t>
            </a:r>
            <a:r>
              <a:rPr lang="en-US" dirty="0">
                <a:latin typeface="Consolas" panose="020B0609020204030204" pitchFamily="49" charset="0"/>
                <a:cs typeface="Consolas" panose="020B0609020204030204" pitchFamily="49" charset="0"/>
              </a:rPr>
              <a:t> </a:t>
            </a:r>
            <a:r>
              <a:rPr lang="en-US" b="1" cap="all" dirty="0">
                <a:latin typeface="Consolas" panose="020B0609020204030204" pitchFamily="49" charset="0"/>
                <a:cs typeface="Consolas" panose="020B0609020204030204" pitchFamily="49" charset="0"/>
              </a:rPr>
              <a:t>AUTO_INCREMENT</a:t>
            </a:r>
            <a:r>
              <a:rPr lang="en-US" dirty="0">
                <a:latin typeface="Consolas" panose="020B0609020204030204" pitchFamily="49" charset="0"/>
                <a:cs typeface="Consolas" panose="020B0609020204030204" pitchFamily="49" charset="0"/>
              </a:rPr>
              <a:t> </a:t>
            </a:r>
            <a:r>
              <a:rPr lang="en-US" b="1" cap="all" dirty="0">
                <a:latin typeface="Consolas" panose="020B0609020204030204" pitchFamily="49" charset="0"/>
                <a:cs typeface="Consolas" panose="020B0609020204030204" pitchFamily="49" charset="0"/>
              </a:rPr>
              <a:t>PRIMARY</a:t>
            </a:r>
            <a:r>
              <a:rPr lang="en-US" dirty="0">
                <a:latin typeface="Consolas" panose="020B0609020204030204" pitchFamily="49" charset="0"/>
                <a:cs typeface="Consolas" panose="020B0609020204030204" pitchFamily="49" charset="0"/>
              </a:rPr>
              <a:t> </a:t>
            </a:r>
            <a:r>
              <a:rPr lang="en-US" b="1" cap="all" dirty="0">
                <a:latin typeface="Consolas" panose="020B0609020204030204" pitchFamily="49" charset="0"/>
                <a:cs typeface="Consolas" panose="020B0609020204030204" pitchFamily="49" charset="0"/>
              </a:rPr>
              <a:t>KEY</a:t>
            </a:r>
          </a:p>
          <a:p>
            <a:pPr marL="0" indent="0">
              <a:buNone/>
            </a:pPr>
            <a:endParaRPr lang="en-US" b="1" cap="all" dirty="0"/>
          </a:p>
          <a:p>
            <a:pPr marL="0" indent="0">
              <a:buNone/>
            </a:pPr>
            <a:r>
              <a:rPr lang="en-US" dirty="0"/>
              <a:t>Field name, datatype, field constraints</a:t>
            </a:r>
          </a:p>
          <a:p>
            <a:pPr marL="0" indent="0">
              <a:buNone/>
            </a:pPr>
            <a:endParaRPr lang="en-US" dirty="0"/>
          </a:p>
          <a:p>
            <a:pPr marL="0" indent="0">
              <a:buNone/>
            </a:pPr>
            <a:r>
              <a:rPr lang="en-US" dirty="0"/>
              <a:t>Field name?</a:t>
            </a:r>
          </a:p>
          <a:p>
            <a:pPr marL="0" indent="0">
              <a:buNone/>
            </a:pPr>
            <a:r>
              <a:rPr lang="en-US" dirty="0"/>
              <a:t>Datatype?</a:t>
            </a:r>
          </a:p>
          <a:p>
            <a:pPr marL="0" indent="0">
              <a:buNone/>
            </a:pPr>
            <a:r>
              <a:rPr lang="en-US" dirty="0"/>
              <a:t>Constraints?</a:t>
            </a:r>
          </a:p>
        </p:txBody>
      </p:sp>
      <p:sp>
        <p:nvSpPr>
          <p:cNvPr id="4" name="Slide Number Placeholder 4">
            <a:extLst>
              <a:ext uri="{FF2B5EF4-FFF2-40B4-BE49-F238E27FC236}">
                <a16:creationId xmlns:a16="http://schemas.microsoft.com/office/drawing/2014/main" id="{6B853244-9133-0940-9244-4407CE8E6833}"/>
              </a:ext>
            </a:extLst>
          </p:cNvPr>
          <p:cNvSpPr>
            <a:spLocks noGrp="1"/>
          </p:cNvSpPr>
          <p:nvPr>
            <p:ph type="sldNum" sz="quarter" idx="12"/>
          </p:nvPr>
        </p:nvSpPr>
        <p:spPr bwMode="auto">
          <a:xfrm>
            <a:off x="8610600" y="6339417"/>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85C02A21-8221-49DB-A278-14C7D89551D5}" type="slidenum">
              <a:rPr lang="en-US" altLang="en-US" sz="1400">
                <a:latin typeface="Times New Roman" charset="0"/>
              </a:rPr>
              <a:pPr/>
              <a:t>42</a:t>
            </a:fld>
            <a:endParaRPr lang="en-US" altLang="en-US" sz="1400" dirty="0">
              <a:latin typeface="Times New Roman" charset="0"/>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792A14D-2662-4C4B-9AA7-D1DE964F30B4}"/>
                  </a:ext>
                </a:extLst>
              </p14:cNvPr>
              <p14:cNvContentPartPr/>
              <p14:nvPr/>
            </p14:nvContentPartPr>
            <p14:xfrm>
              <a:off x="828720" y="822960"/>
              <a:ext cx="9190440" cy="3330360"/>
            </p14:xfrm>
          </p:contentPart>
        </mc:Choice>
        <mc:Fallback>
          <p:pic>
            <p:nvPicPr>
              <p:cNvPr id="5" name="Ink 4">
                <a:extLst>
                  <a:ext uri="{FF2B5EF4-FFF2-40B4-BE49-F238E27FC236}">
                    <a16:creationId xmlns:a16="http://schemas.microsoft.com/office/drawing/2014/main" id="{0792A14D-2662-4C4B-9AA7-D1DE964F30B4}"/>
                  </a:ext>
                </a:extLst>
              </p:cNvPr>
              <p:cNvPicPr/>
              <p:nvPr/>
            </p:nvPicPr>
            <p:blipFill>
              <a:blip r:embed="rId3"/>
              <a:stretch>
                <a:fillRect/>
              </a:stretch>
            </p:blipFill>
            <p:spPr>
              <a:xfrm>
                <a:off x="812520" y="806760"/>
                <a:ext cx="9222840" cy="3362760"/>
              </a:xfrm>
              <a:prstGeom prst="rect">
                <a:avLst/>
              </a:prstGeom>
            </p:spPr>
          </p:pic>
        </mc:Fallback>
      </mc:AlternateContent>
    </p:spTree>
    <p:extLst>
      <p:ext uri="{BB962C8B-B14F-4D97-AF65-F5344CB8AC3E}">
        <p14:creationId xmlns:p14="http://schemas.microsoft.com/office/powerpoint/2010/main" val="228867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537" indent="0">
              <a:buNone/>
            </a:pPr>
            <a:r>
              <a:rPr lang="en-US" sz="2000" b="1" cap="all" dirty="0">
                <a:solidFill>
                  <a:srgbClr val="0033CC"/>
                </a:solidFill>
                <a:latin typeface="Consolas" panose="020B0609020204030204" pitchFamily="49" charset="0"/>
                <a:cs typeface="Consolas" panose="020B0609020204030204" pitchFamily="49" charset="0"/>
              </a:rPr>
              <a:t>CREATE</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TABLE</a:t>
            </a:r>
            <a:r>
              <a:rPr lang="en-US" sz="2000" dirty="0">
                <a:latin typeface="Consolas" panose="020B0609020204030204" pitchFamily="49" charset="0"/>
                <a:cs typeface="Consolas" panose="020B0609020204030204" pitchFamily="49" charset="0"/>
              </a:rPr>
              <a:t> USER</a:t>
            </a:r>
          </a:p>
          <a:p>
            <a:pPr marL="109537" indent="0">
              <a:buNone/>
            </a:pPr>
            <a:r>
              <a:rPr lang="en-US" sz="2000" dirty="0">
                <a:latin typeface="Consolas" panose="020B0609020204030204" pitchFamily="49" charset="0"/>
                <a:cs typeface="Consolas" panose="020B0609020204030204" pitchFamily="49" charset="0"/>
              </a:rPr>
              <a:t>(</a:t>
            </a:r>
          </a:p>
          <a:p>
            <a:pPr marL="401637" lvl="1" indent="0">
              <a:buNone/>
            </a:pPr>
            <a:r>
              <a:rPr lang="en-US" sz="2000" dirty="0">
                <a:latin typeface="Consolas" panose="020B0609020204030204" pitchFamily="49" charset="0"/>
                <a:cs typeface="Consolas" panose="020B0609020204030204" pitchFamily="49" charset="0"/>
              </a:rPr>
              <a:t>UID </a:t>
            </a:r>
            <a:r>
              <a:rPr lang="en-US" sz="2000" cap="all" dirty="0">
                <a:solidFill>
                  <a:srgbClr val="0033CC"/>
                </a:solidFill>
                <a:latin typeface="Consolas" panose="020B0609020204030204" pitchFamily="49" charset="0"/>
                <a:cs typeface="Consolas" panose="020B0609020204030204" pitchFamily="49" charset="0"/>
              </a:rPr>
              <a:t>INT(9)</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NOT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NULL</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AUTO_INCREMENT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PRIMARY</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KEY</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NAME </a:t>
            </a:r>
            <a:r>
              <a:rPr lang="en-US" sz="2000" cap="all" dirty="0">
                <a:solidFill>
                  <a:srgbClr val="0033CC"/>
                </a:solidFill>
                <a:latin typeface="Consolas" panose="020B0609020204030204" pitchFamily="49" charset="0"/>
                <a:cs typeface="Consolas" panose="020B0609020204030204" pitchFamily="49" charset="0"/>
              </a:rPr>
              <a:t>VARCHAR</a:t>
            </a:r>
            <a:r>
              <a:rPr lang="en-US" sz="2000" cap="all" dirty="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(36) </a:t>
            </a:r>
            <a:r>
              <a:rPr lang="en-US" sz="2000" b="1" cap="all" dirty="0">
                <a:solidFill>
                  <a:srgbClr val="0033CC"/>
                </a:solidFill>
                <a:latin typeface="Consolas" panose="020B0609020204030204" pitchFamily="49" charset="0"/>
                <a:cs typeface="Consolas" panose="020B0609020204030204" pitchFamily="49" charset="0"/>
              </a:rPr>
              <a:t>NOT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NULL</a:t>
            </a:r>
            <a:r>
              <a:rPr lang="en-US" sz="2000" dirty="0">
                <a:latin typeface="Consolas" panose="020B0609020204030204" pitchFamily="49" charset="0"/>
                <a:cs typeface="Consolas" panose="020B0609020204030204" pitchFamily="49" charset="0"/>
              </a:rPr>
              <a:t>,</a:t>
            </a:r>
          </a:p>
          <a:p>
            <a:pPr marL="401637" lvl="1" indent="0">
              <a:buNone/>
            </a:pPr>
            <a:r>
              <a:rPr lang="en-US" sz="2000" dirty="0">
                <a:latin typeface="Consolas" panose="020B0609020204030204" pitchFamily="49" charset="0"/>
                <a:cs typeface="Consolas" panose="020B0609020204030204" pitchFamily="49" charset="0"/>
              </a:rPr>
              <a:t>CREATED_ON </a:t>
            </a:r>
            <a:r>
              <a:rPr lang="en-US" sz="2000" cap="all" dirty="0">
                <a:solidFill>
                  <a:srgbClr val="0033CC"/>
                </a:solidFill>
                <a:latin typeface="Consolas" panose="020B0609020204030204" pitchFamily="49" charset="0"/>
                <a:cs typeface="Consolas" panose="020B0609020204030204" pitchFamily="49" charset="0"/>
              </a:rPr>
              <a:t>DATETIME</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NOT</a:t>
            </a:r>
            <a:r>
              <a:rPr lang="en-US" sz="2000" dirty="0">
                <a:solidFill>
                  <a:srgbClr val="0033CC"/>
                </a:solidFill>
                <a:latin typeface="Consolas" panose="020B0609020204030204" pitchFamily="49" charset="0"/>
                <a:cs typeface="Consolas" panose="020B0609020204030204" pitchFamily="49" charset="0"/>
              </a:rPr>
              <a:t> </a:t>
            </a:r>
            <a:r>
              <a:rPr lang="en-US" sz="2000" b="1" cap="all" dirty="0">
                <a:solidFill>
                  <a:srgbClr val="0033CC"/>
                </a:solidFill>
                <a:latin typeface="Consolas" panose="020B0609020204030204" pitchFamily="49" charset="0"/>
                <a:cs typeface="Consolas" panose="020B0609020204030204" pitchFamily="49" charset="0"/>
              </a:rPr>
              <a:t>NULL</a:t>
            </a:r>
          </a:p>
          <a:p>
            <a:pPr marL="109537" indent="0">
              <a:buNone/>
            </a:pPr>
            <a:r>
              <a:rPr lang="en-US" sz="2000" dirty="0">
                <a:latin typeface="Consolas" panose="020B0609020204030204" pitchFamily="49" charset="0"/>
                <a:cs typeface="Consolas" panose="020B0609020204030204" pitchFamily="49" charset="0"/>
              </a:rPr>
              <a:t>)</a:t>
            </a:r>
          </a:p>
          <a:p>
            <a:pPr marL="109537" indent="0">
              <a:buNone/>
            </a:pPr>
            <a:r>
              <a:rPr lang="en-US" sz="2000" b="1" cap="all" dirty="0">
                <a:solidFill>
                  <a:srgbClr val="0033CC"/>
                </a:solidFill>
                <a:latin typeface="Consolas" panose="020B0609020204030204" pitchFamily="49" charset="0"/>
                <a:cs typeface="Consolas" panose="020B0609020204030204" pitchFamily="49" charset="0"/>
              </a:rPr>
              <a:t>ENGINE</a:t>
            </a:r>
            <a:r>
              <a:rPr lang="en-US" sz="2000" dirty="0">
                <a:latin typeface="Consolas" panose="020B0609020204030204" pitchFamily="49" charset="0"/>
                <a:cs typeface="Consolas" panose="020B0609020204030204" pitchFamily="49" charset="0"/>
              </a:rPr>
              <a:t>=</a:t>
            </a:r>
            <a:r>
              <a:rPr lang="en-US" sz="2000" cap="all" dirty="0">
                <a:latin typeface="Consolas" panose="020B0609020204030204" pitchFamily="49" charset="0"/>
                <a:cs typeface="Consolas" panose="020B0609020204030204" pitchFamily="49" charset="0"/>
              </a:rPr>
              <a:t>INNODB</a:t>
            </a:r>
            <a:r>
              <a:rPr lang="en-US" sz="2000" dirty="0">
                <a:latin typeface="Consolas" panose="020B0609020204030204" pitchFamily="49" charset="0"/>
                <a:cs typeface="Consolas" panose="020B0609020204030204" pitchFamily="49" charset="0"/>
              </a:rPr>
              <a:t>;</a:t>
            </a:r>
          </a:p>
        </p:txBody>
      </p:sp>
      <p:sp>
        <p:nvSpPr>
          <p:cNvPr id="6" name="TextBox 5"/>
          <p:cNvSpPr txBox="1"/>
          <p:nvPr/>
        </p:nvSpPr>
        <p:spPr>
          <a:xfrm>
            <a:off x="5100320" y="1690688"/>
            <a:ext cx="5059680" cy="461665"/>
          </a:xfrm>
          <a:prstGeom prst="rect">
            <a:avLst/>
          </a:prstGeom>
          <a:noFill/>
        </p:spPr>
        <p:txBody>
          <a:bodyPr wrap="square" rtlCol="0">
            <a:spAutoFit/>
          </a:bodyPr>
          <a:lstStyle/>
          <a:p>
            <a:r>
              <a:rPr lang="en-US" sz="2400" dirty="0">
                <a:latin typeface="Garamond" panose="02020404030301010803" pitchFamily="18" charset="0"/>
              </a:rPr>
              <a:t>Table creation command</a:t>
            </a:r>
          </a:p>
        </p:txBody>
      </p:sp>
      <p:sp>
        <p:nvSpPr>
          <p:cNvPr id="2" name="Title 1"/>
          <p:cNvSpPr>
            <a:spLocks noGrp="1"/>
          </p:cNvSpPr>
          <p:nvPr>
            <p:ph type="title"/>
          </p:nvPr>
        </p:nvSpPr>
        <p:spPr/>
        <p:txBody>
          <a:bodyPr/>
          <a:lstStyle/>
          <a:p>
            <a:r>
              <a:rPr lang="en-US" dirty="0"/>
              <a:t>CREATE USER TABLE</a:t>
            </a:r>
          </a:p>
        </p:txBody>
      </p:sp>
      <p:cxnSp>
        <p:nvCxnSpPr>
          <p:cNvPr id="9" name="Straight Arrow Connector 8"/>
          <p:cNvCxnSpPr/>
          <p:nvPr/>
        </p:nvCxnSpPr>
        <p:spPr>
          <a:xfrm flipH="1">
            <a:off x="3672840" y="1976120"/>
            <a:ext cx="130856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pPr>
              <a:defRPr/>
            </a:pPr>
            <a:fld id="{C5CFCE1B-4C31-43BA-90B3-9B6B610C9FAB}" type="slidenum">
              <a:rPr lang="en-US" smtClean="0"/>
              <a:pPr>
                <a:defRPr/>
              </a:pPr>
              <a:t>43</a:t>
            </a:fld>
            <a:endParaRPr lang="en-US"/>
          </a:p>
        </p:txBody>
      </p:sp>
      <p:sp>
        <p:nvSpPr>
          <p:cNvPr id="8" name="TextBox 7">
            <a:extLst>
              <a:ext uri="{FF2B5EF4-FFF2-40B4-BE49-F238E27FC236}">
                <a16:creationId xmlns:a16="http://schemas.microsoft.com/office/drawing/2014/main" id="{E691044E-F91A-D747-84A1-CE114B1CBC02}"/>
              </a:ext>
            </a:extLst>
          </p:cNvPr>
          <p:cNvSpPr txBox="1"/>
          <p:nvPr/>
        </p:nvSpPr>
        <p:spPr>
          <a:xfrm>
            <a:off x="8064500" y="2785418"/>
            <a:ext cx="3119120" cy="461665"/>
          </a:xfrm>
          <a:prstGeom prst="rect">
            <a:avLst/>
          </a:prstGeom>
          <a:noFill/>
        </p:spPr>
        <p:txBody>
          <a:bodyPr wrap="square" rtlCol="0">
            <a:spAutoFit/>
          </a:bodyPr>
          <a:lstStyle/>
          <a:p>
            <a:r>
              <a:rPr lang="en-US" sz="2400" dirty="0">
                <a:latin typeface="Garamond" panose="02020404030301010803" pitchFamily="18" charset="0"/>
              </a:rPr>
              <a:t>Field metadata</a:t>
            </a:r>
          </a:p>
        </p:txBody>
      </p:sp>
      <p:cxnSp>
        <p:nvCxnSpPr>
          <p:cNvPr id="11" name="Straight Arrow Connector 10">
            <a:extLst>
              <a:ext uri="{FF2B5EF4-FFF2-40B4-BE49-F238E27FC236}">
                <a16:creationId xmlns:a16="http://schemas.microsoft.com/office/drawing/2014/main" id="{7E291216-FAAC-F84F-85F3-4FA1F20D2091}"/>
              </a:ext>
            </a:extLst>
          </p:cNvPr>
          <p:cNvCxnSpPr>
            <a:cxnSpLocks/>
          </p:cNvCxnSpPr>
          <p:nvPr/>
        </p:nvCxnSpPr>
        <p:spPr>
          <a:xfrm flipH="1">
            <a:off x="5186680" y="3016251"/>
            <a:ext cx="277876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188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Datatypes</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normAutofit/>
          </a:bodyPr>
          <a:lstStyle/>
          <a:p>
            <a:pPr marL="0" indent="0">
              <a:buNone/>
            </a:pPr>
            <a:r>
              <a:rPr lang="en-US" dirty="0">
                <a:latin typeface="Garamond" panose="02020404030301010803" pitchFamily="18" charset="0"/>
              </a:rPr>
              <a:t>How do you select the correct datatype for a field?</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What are the correct input and output datatypes (if applicable) if using stored procedures and functions?</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INT, CHAR(N), VARCHAR(N), DECIMAL(N,M), etc.</a:t>
            </a:r>
          </a:p>
          <a:p>
            <a:pPr marL="0" indent="0">
              <a:buNone/>
            </a:pPr>
            <a:endParaRPr lang="en-US" dirty="0">
              <a:latin typeface="Garamond" panose="02020404030301010803" pitchFamily="18" charset="0"/>
            </a:endParaRPr>
          </a:p>
          <a:p>
            <a:pPr marL="0" indent="0">
              <a:buNone/>
            </a:pPr>
            <a:endParaRPr lang="en-US" dirty="0">
              <a:latin typeface="Garamond" panose="02020404030301010803"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D105546-EB6F-3D45-A075-7A6C0B05F2A1}"/>
                  </a:ext>
                </a:extLst>
              </p14:cNvPr>
              <p14:cNvContentPartPr/>
              <p14:nvPr/>
            </p14:nvContentPartPr>
            <p14:xfrm>
              <a:off x="943920" y="863280"/>
              <a:ext cx="7175160" cy="4140360"/>
            </p14:xfrm>
          </p:contentPart>
        </mc:Choice>
        <mc:Fallback>
          <p:pic>
            <p:nvPicPr>
              <p:cNvPr id="4" name="Ink 3">
                <a:extLst>
                  <a:ext uri="{FF2B5EF4-FFF2-40B4-BE49-F238E27FC236}">
                    <a16:creationId xmlns:a16="http://schemas.microsoft.com/office/drawing/2014/main" id="{7D105546-EB6F-3D45-A075-7A6C0B05F2A1}"/>
                  </a:ext>
                </a:extLst>
              </p:cNvPr>
              <p:cNvPicPr/>
              <p:nvPr/>
            </p:nvPicPr>
            <p:blipFill>
              <a:blip r:embed="rId3"/>
              <a:stretch>
                <a:fillRect/>
              </a:stretch>
            </p:blipFill>
            <p:spPr>
              <a:xfrm>
                <a:off x="927720" y="847080"/>
                <a:ext cx="7207560" cy="4172760"/>
              </a:xfrm>
              <a:prstGeom prst="rect">
                <a:avLst/>
              </a:prstGeom>
            </p:spPr>
          </p:pic>
        </mc:Fallback>
      </mc:AlternateContent>
    </p:spTree>
    <p:extLst>
      <p:ext uri="{BB962C8B-B14F-4D97-AF65-F5344CB8AC3E}">
        <p14:creationId xmlns:p14="http://schemas.microsoft.com/office/powerpoint/2010/main" val="770445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idx="1"/>
          </p:nvPr>
        </p:nvSpPr>
        <p:spPr/>
        <p:txBody>
          <a:bodyPr>
            <a:normAutofit/>
          </a:bodyPr>
          <a:lstStyle/>
          <a:p>
            <a:pPr marL="0" indent="0">
              <a:buNone/>
            </a:pPr>
            <a:r>
              <a:rPr lang="en-US" dirty="0">
                <a:solidFill>
                  <a:srgbClr val="919191"/>
                </a:solidFill>
                <a:latin typeface="Consolas" panose="020B0609020204030204" pitchFamily="49" charset="0"/>
                <a:cs typeface="Consolas" panose="020B0609020204030204" pitchFamily="49" charset="0"/>
              </a:rPr>
              <a:t>UID </a:t>
            </a:r>
            <a:r>
              <a:rPr lang="en-US" cap="all" dirty="0">
                <a:solidFill>
                  <a:srgbClr val="919191"/>
                </a:solidFill>
                <a:latin typeface="Consolas" panose="020B0609020204030204" pitchFamily="49" charset="0"/>
                <a:cs typeface="Consolas" panose="020B0609020204030204" pitchFamily="49" charset="0"/>
              </a:rPr>
              <a:t>INT(9)</a:t>
            </a:r>
            <a:r>
              <a:rPr lang="en-US" dirty="0">
                <a:solidFill>
                  <a:srgbClr val="919191"/>
                </a:solidFill>
                <a:latin typeface="Consolas" panose="020B0609020204030204" pitchFamily="49" charset="0"/>
                <a:cs typeface="Consolas" panose="020B0609020204030204" pitchFamily="49" charset="0"/>
              </a:rPr>
              <a:t> </a:t>
            </a:r>
            <a:r>
              <a:rPr lang="en-US" cap="all" dirty="0">
                <a:solidFill>
                  <a:srgbClr val="919191"/>
                </a:solidFill>
                <a:latin typeface="Consolas" panose="020B0609020204030204" pitchFamily="49" charset="0"/>
                <a:cs typeface="Consolas" panose="020B0609020204030204" pitchFamily="49" charset="0"/>
              </a:rPr>
              <a:t>NOT</a:t>
            </a:r>
            <a:r>
              <a:rPr lang="en-US" dirty="0">
                <a:solidFill>
                  <a:srgbClr val="919191"/>
                </a:solidFill>
                <a:latin typeface="Consolas" panose="020B0609020204030204" pitchFamily="49" charset="0"/>
                <a:cs typeface="Consolas" panose="020B0609020204030204" pitchFamily="49" charset="0"/>
              </a:rPr>
              <a:t> </a:t>
            </a:r>
            <a:r>
              <a:rPr lang="en-US" cap="all" dirty="0">
                <a:solidFill>
                  <a:srgbClr val="919191"/>
                </a:solidFill>
                <a:latin typeface="Consolas" panose="020B0609020204030204" pitchFamily="49" charset="0"/>
                <a:cs typeface="Consolas" panose="020B0609020204030204" pitchFamily="49" charset="0"/>
              </a:rPr>
              <a:t>NULL</a:t>
            </a:r>
            <a:r>
              <a:rPr lang="en-US" dirty="0">
                <a:solidFill>
                  <a:srgbClr val="919191"/>
                </a:solidFill>
                <a:latin typeface="Consolas" panose="020B0609020204030204" pitchFamily="49" charset="0"/>
                <a:cs typeface="Consolas" panose="020B0609020204030204" pitchFamily="49" charset="0"/>
              </a:rPr>
              <a:t> </a:t>
            </a:r>
            <a:r>
              <a:rPr lang="en-US" cap="all" dirty="0">
                <a:solidFill>
                  <a:srgbClr val="919191"/>
                </a:solidFill>
                <a:latin typeface="Consolas" panose="020B0609020204030204" pitchFamily="49" charset="0"/>
                <a:cs typeface="Consolas" panose="020B0609020204030204" pitchFamily="49" charset="0"/>
              </a:rPr>
              <a:t>AUTO_INCREMENT</a:t>
            </a:r>
            <a:r>
              <a:rPr lang="en-US" dirty="0">
                <a:solidFill>
                  <a:srgbClr val="919191"/>
                </a:solidFill>
                <a:latin typeface="Consolas" panose="020B0609020204030204" pitchFamily="49" charset="0"/>
                <a:cs typeface="Consolas" panose="020B0609020204030204" pitchFamily="49" charset="0"/>
              </a:rPr>
              <a:t> </a:t>
            </a:r>
            <a:r>
              <a:rPr lang="en-US" b="1" cap="all" dirty="0">
                <a:latin typeface="Consolas" panose="020B0609020204030204" pitchFamily="49" charset="0"/>
                <a:cs typeface="Consolas" panose="020B0609020204030204" pitchFamily="49" charset="0"/>
              </a:rPr>
              <a:t>PRIMARY</a:t>
            </a:r>
            <a:r>
              <a:rPr lang="en-US" dirty="0">
                <a:latin typeface="Consolas" panose="020B0609020204030204" pitchFamily="49" charset="0"/>
                <a:cs typeface="Consolas" panose="020B0609020204030204" pitchFamily="49" charset="0"/>
              </a:rPr>
              <a:t> </a:t>
            </a:r>
            <a:r>
              <a:rPr lang="en-US" b="1" cap="all" dirty="0">
                <a:latin typeface="Consolas" panose="020B0609020204030204" pitchFamily="49" charset="0"/>
                <a:cs typeface="Consolas" panose="020B0609020204030204" pitchFamily="49" charset="0"/>
              </a:rPr>
              <a:t>KEY</a:t>
            </a:r>
          </a:p>
          <a:p>
            <a:pPr marL="0" indent="0" eaLnBrk="1" hangingPunct="1">
              <a:buNone/>
            </a:pPr>
            <a:endParaRPr lang="en-US" altLang="en-US" dirty="0">
              <a:latin typeface="Consolas" panose="020B0609020204030204" pitchFamily="49" charset="0"/>
              <a:cs typeface="Consolas" panose="020B0609020204030204" pitchFamily="49" charset="0"/>
            </a:endParaRPr>
          </a:p>
          <a:p>
            <a:pPr marL="0" indent="0" eaLnBrk="1" hangingPunct="1">
              <a:buNone/>
            </a:pPr>
            <a:r>
              <a:rPr lang="en-US" altLang="en-US" dirty="0">
                <a:latin typeface="Consolas" panose="020B0609020204030204" pitchFamily="49" charset="0"/>
                <a:cs typeface="Consolas" panose="020B0609020204030204" pitchFamily="49" charset="0"/>
              </a:rPr>
              <a:t>PRIMARY KEY </a:t>
            </a:r>
            <a:r>
              <a:rPr lang="en-US" altLang="en-US" dirty="0">
                <a:cs typeface="Consolas" panose="020B0609020204030204" pitchFamily="49" charset="0"/>
              </a:rPr>
              <a:t>a</a:t>
            </a:r>
            <a:r>
              <a:rPr lang="en-US" altLang="en-US" dirty="0">
                <a:cs typeface="Times New Roman" charset="0"/>
              </a:rPr>
              <a:t>utomatically enforces</a:t>
            </a:r>
          </a:p>
          <a:p>
            <a:pPr marL="457200" lvl="1" indent="0" eaLnBrk="1" hangingPunct="1">
              <a:buNone/>
            </a:pPr>
            <a:r>
              <a:rPr lang="en-US" altLang="en-US" dirty="0">
                <a:latin typeface="Consolas" panose="020B0609020204030204" pitchFamily="49" charset="0"/>
                <a:cs typeface="Consolas" panose="020B0609020204030204" pitchFamily="49" charset="0"/>
              </a:rPr>
              <a:t>NOT NULL </a:t>
            </a:r>
          </a:p>
          <a:p>
            <a:pPr marL="457200" lvl="1" indent="0" eaLnBrk="1" hangingPunct="1">
              <a:buNone/>
            </a:pPr>
            <a:r>
              <a:rPr lang="en-US" altLang="en-US" dirty="0">
                <a:latin typeface="Consolas" panose="020B0609020204030204" pitchFamily="49" charset="0"/>
                <a:cs typeface="Consolas" panose="020B0609020204030204" pitchFamily="49" charset="0"/>
              </a:rPr>
              <a:t>UNIQUE</a:t>
            </a:r>
            <a:r>
              <a:rPr lang="en-US" altLang="en-US" dirty="0">
                <a:cs typeface="Times New Roman" charset="0"/>
              </a:rPr>
              <a:t> – non-duplicated</a:t>
            </a:r>
          </a:p>
          <a:p>
            <a:pPr marL="0" indent="0">
              <a:buNone/>
            </a:pPr>
            <a:endParaRPr lang="en-US" altLang="en-US" dirty="0">
              <a:cs typeface="Times New Roman" charset="0"/>
            </a:endParaRPr>
          </a:p>
          <a:p>
            <a:pPr marL="0" indent="0">
              <a:buNone/>
            </a:pPr>
            <a:r>
              <a:rPr lang="en-US" altLang="en-US" dirty="0">
                <a:cs typeface="Times New Roman" charset="0"/>
              </a:rPr>
              <a:t>Can also be declared separately with:</a:t>
            </a:r>
          </a:p>
          <a:p>
            <a:pPr marL="0" indent="0">
              <a:buNone/>
            </a:pPr>
            <a:r>
              <a:rPr lang="en-US" dirty="0">
                <a:latin typeface="Consolas" panose="020B0609020204030204" pitchFamily="49" charset="0"/>
                <a:cs typeface="Consolas" panose="020B0609020204030204" pitchFamily="49" charset="0"/>
              </a:rPr>
              <a:t>PRIMARY KEY (UID)</a:t>
            </a:r>
            <a:endParaRPr lang="en-US" altLang="en-US" dirty="0">
              <a:cs typeface="Times New Roman" charset="0"/>
            </a:endParaRPr>
          </a:p>
          <a:p>
            <a:pPr marL="0" indent="0" eaLnBrk="1" hangingPunct="1">
              <a:buNone/>
            </a:pPr>
            <a:endParaRPr lang="en-US" altLang="en-US" dirty="0">
              <a:cs typeface="Times New Roman" charset="0"/>
            </a:endParaRP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725115F6-02A5-4C70-9BC0-3B729B3D57F8}" type="slidenum">
              <a:rPr lang="en-US" altLang="en-US" sz="1400">
                <a:latin typeface="Times New Roman" charset="0"/>
              </a:rPr>
              <a:pPr/>
              <a:t>45</a:t>
            </a:fld>
            <a:endParaRPr lang="en-US" altLang="en-US" sz="1400">
              <a:latin typeface="Times New Roman" charset="0"/>
            </a:endParaRPr>
          </a:p>
        </p:txBody>
      </p:sp>
      <p:sp>
        <p:nvSpPr>
          <p:cNvPr id="3" name="Title 2">
            <a:extLst>
              <a:ext uri="{FF2B5EF4-FFF2-40B4-BE49-F238E27FC236}">
                <a16:creationId xmlns:a16="http://schemas.microsoft.com/office/drawing/2014/main" id="{CC386EC5-9FD5-4A4D-8DA1-AF59724C16B6}"/>
              </a:ext>
            </a:extLst>
          </p:cNvPr>
          <p:cNvSpPr>
            <a:spLocks noGrp="1"/>
          </p:cNvSpPr>
          <p:nvPr>
            <p:ph type="title"/>
          </p:nvPr>
        </p:nvSpPr>
        <p:spPr/>
        <p:txBody>
          <a:bodyPr/>
          <a:lstStyle/>
          <a:p>
            <a:r>
              <a:rPr lang="en-US" dirty="0"/>
              <a:t>Primary Key Constraint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5CADCC6-CE8E-CE45-9108-CE176736E8C0}"/>
                  </a:ext>
                </a:extLst>
              </p14:cNvPr>
              <p14:cNvContentPartPr/>
              <p14:nvPr/>
            </p14:nvContentPartPr>
            <p14:xfrm>
              <a:off x="1308240" y="3385080"/>
              <a:ext cx="2908080" cy="2708640"/>
            </p14:xfrm>
          </p:contentPart>
        </mc:Choice>
        <mc:Fallback>
          <p:pic>
            <p:nvPicPr>
              <p:cNvPr id="2" name="Ink 1">
                <a:extLst>
                  <a:ext uri="{FF2B5EF4-FFF2-40B4-BE49-F238E27FC236}">
                    <a16:creationId xmlns:a16="http://schemas.microsoft.com/office/drawing/2014/main" id="{95CADCC6-CE8E-CE45-9108-CE176736E8C0}"/>
                  </a:ext>
                </a:extLst>
              </p:cNvPr>
              <p:cNvPicPr/>
              <p:nvPr/>
            </p:nvPicPr>
            <p:blipFill>
              <a:blip r:embed="rId4"/>
              <a:stretch>
                <a:fillRect/>
              </a:stretch>
            </p:blipFill>
            <p:spPr>
              <a:xfrm>
                <a:off x="1292040" y="3368880"/>
                <a:ext cx="2940480" cy="2741040"/>
              </a:xfrm>
              <a:prstGeom prst="rect">
                <a:avLst/>
              </a:prstGeom>
            </p:spPr>
          </p:pic>
        </mc:Fallback>
      </mc:AlternateContent>
    </p:spTree>
    <p:extLst>
      <p:ext uri="{BB962C8B-B14F-4D97-AF65-F5344CB8AC3E}">
        <p14:creationId xmlns:p14="http://schemas.microsoft.com/office/powerpoint/2010/main" val="2338295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8A89-A5D5-1F42-86A3-60971C169D06}"/>
              </a:ext>
            </a:extLst>
          </p:cNvPr>
          <p:cNvSpPr>
            <a:spLocks noGrp="1"/>
          </p:cNvSpPr>
          <p:nvPr>
            <p:ph type="title"/>
          </p:nvPr>
        </p:nvSpPr>
        <p:spPr/>
        <p:txBody>
          <a:bodyPr/>
          <a:lstStyle/>
          <a:p>
            <a:r>
              <a:rPr lang="en-US" dirty="0"/>
              <a:t>Foreign Key</a:t>
            </a:r>
          </a:p>
        </p:txBody>
      </p:sp>
      <p:sp>
        <p:nvSpPr>
          <p:cNvPr id="3" name="Content Placeholder 2">
            <a:extLst>
              <a:ext uri="{FF2B5EF4-FFF2-40B4-BE49-F238E27FC236}">
                <a16:creationId xmlns:a16="http://schemas.microsoft.com/office/drawing/2014/main" id="{F053F4C4-91B2-BD49-B649-692EF263258F}"/>
              </a:ext>
            </a:extLst>
          </p:cNvPr>
          <p:cNvSpPr>
            <a:spLocks noGrp="1"/>
          </p:cNvSpPr>
          <p:nvPr>
            <p:ph idx="1"/>
          </p:nvPr>
        </p:nvSpPr>
        <p:spPr/>
        <p:txBody>
          <a:bodyPr>
            <a:normAutofit/>
          </a:bodyPr>
          <a:lstStyle/>
          <a:p>
            <a:pPr marL="0" indent="0">
              <a:buNone/>
            </a:pPr>
            <a:r>
              <a:rPr lang="en-US" sz="2200" dirty="0">
                <a:latin typeface="Consolas" panose="020B0609020204030204" pitchFamily="49" charset="0"/>
                <a:cs typeface="Consolas" panose="020B0609020204030204" pitchFamily="49" charset="0"/>
              </a:rPr>
              <a:t>FOREIGN KEY (V_CODE) REFERENCES VENDOR (V_CODE) ON UPDATE CASCADE</a:t>
            </a:r>
            <a:endParaRPr lang="en-US" altLang="en-US" sz="2200" dirty="0">
              <a:latin typeface="Consolas" panose="020B0609020204030204" pitchFamily="49" charset="0"/>
              <a:cs typeface="Consolas" panose="020B0609020204030204" pitchFamily="49" charset="0"/>
            </a:endParaRPr>
          </a:p>
          <a:p>
            <a:pPr marL="0" indent="0" eaLnBrk="1" hangingPunct="1">
              <a:buNone/>
            </a:pPr>
            <a:endParaRPr lang="en-US" altLang="en-US" dirty="0">
              <a:latin typeface="Times New Roman" charset="0"/>
              <a:cs typeface="Times New Roman" charset="0"/>
            </a:endParaRPr>
          </a:p>
          <a:p>
            <a:pPr marL="0" indent="0" eaLnBrk="1" hangingPunct="1">
              <a:buNone/>
            </a:pPr>
            <a:r>
              <a:rPr lang="en-US" altLang="en-US" dirty="0">
                <a:cs typeface="Times New Roman" charset="0"/>
              </a:rPr>
              <a:t>Enforced only if relationship is established.</a:t>
            </a:r>
          </a:p>
          <a:p>
            <a:pPr marL="0" indent="0" eaLnBrk="1" hangingPunct="1">
              <a:buNone/>
            </a:pPr>
            <a:r>
              <a:rPr lang="en-US" altLang="en-US" dirty="0">
                <a:cs typeface="Times New Roman" charset="0"/>
              </a:rPr>
              <a:t>ANSI SQL allows </a:t>
            </a:r>
          </a:p>
          <a:p>
            <a:pPr marL="457200" lvl="1" indent="0" eaLnBrk="1" hangingPunct="1">
              <a:buNone/>
            </a:pPr>
            <a:r>
              <a:rPr lang="en-US" altLang="en-US" dirty="0">
                <a:latin typeface="Consolas" panose="020B0609020204030204" pitchFamily="49" charset="0"/>
                <a:cs typeface="Consolas" panose="020B0609020204030204" pitchFamily="49" charset="0"/>
              </a:rPr>
              <a:t>ON DELETE CASCADE</a:t>
            </a:r>
          </a:p>
          <a:p>
            <a:pPr marL="914400" lvl="2" indent="0" eaLnBrk="1" hangingPunct="1">
              <a:buNone/>
            </a:pPr>
            <a:r>
              <a:rPr lang="en-US" altLang="en-US" dirty="0">
                <a:cs typeface="Times New Roman" charset="0"/>
              </a:rPr>
              <a:t>If parent record is deleted, all foreign key records are deleted</a:t>
            </a:r>
          </a:p>
          <a:p>
            <a:pPr marL="457200" lvl="1" indent="0" eaLnBrk="1" hangingPunct="1">
              <a:buNone/>
            </a:pPr>
            <a:r>
              <a:rPr lang="en-US" altLang="en-US" dirty="0">
                <a:latin typeface="Consolas" panose="020B0609020204030204" pitchFamily="49" charset="0"/>
                <a:cs typeface="Consolas" panose="020B0609020204030204" pitchFamily="49" charset="0"/>
              </a:rPr>
              <a:t>ON UPDATE CASCADE</a:t>
            </a:r>
          </a:p>
          <a:p>
            <a:pPr marL="914400" lvl="2" indent="0" eaLnBrk="1" hangingPunct="1">
              <a:buNone/>
            </a:pPr>
            <a:r>
              <a:rPr lang="en-US" altLang="en-US" dirty="0">
                <a:cs typeface="Times New Roman" charset="0"/>
              </a:rPr>
              <a:t>If parent record key is updated, update all foreign key records</a:t>
            </a:r>
          </a:p>
          <a:p>
            <a:pPr marL="457200" lvl="1" indent="0" eaLnBrk="1" hangingPunct="1">
              <a:buNone/>
            </a:pPr>
            <a:r>
              <a:rPr lang="en-US" altLang="en-US" dirty="0">
                <a:latin typeface="Consolas" panose="020B0609020204030204" pitchFamily="49" charset="0"/>
                <a:cs typeface="Consolas" panose="020B0609020204030204" pitchFamily="49" charset="0"/>
              </a:rPr>
              <a:t>SET NULL</a:t>
            </a:r>
          </a:p>
          <a:p>
            <a:pPr marL="457200" lvl="1" indent="0" eaLnBrk="1" hangingPunct="1">
              <a:buNone/>
            </a:pPr>
            <a:r>
              <a:rPr lang="en-US" altLang="en-US" dirty="0">
                <a:latin typeface="Consolas" panose="020B0609020204030204" pitchFamily="49" charset="0"/>
                <a:cs typeface="Consolas" panose="020B0609020204030204" pitchFamily="49" charset="0"/>
              </a:rPr>
              <a:t>SET DEFAULT</a:t>
            </a:r>
            <a:r>
              <a:rPr lang="en-US" dirty="0">
                <a:latin typeface="Consolas" panose="020B0609020204030204" pitchFamily="49" charset="0"/>
                <a:cs typeface="Consolas" panose="020B0609020204030204" pitchFamily="49" charset="0"/>
              </a:rPr>
              <a:t> </a:t>
            </a:r>
            <a:endParaRPr lang="en-US" dirty="0"/>
          </a:p>
        </p:txBody>
      </p:sp>
      <p:sp>
        <p:nvSpPr>
          <p:cNvPr id="4" name="Slide Number Placeholder 3">
            <a:extLst>
              <a:ext uri="{FF2B5EF4-FFF2-40B4-BE49-F238E27FC236}">
                <a16:creationId xmlns:a16="http://schemas.microsoft.com/office/drawing/2014/main" id="{77C96421-8753-A94D-B8F8-A40A43408E75}"/>
              </a:ext>
            </a:extLst>
          </p:cNvPr>
          <p:cNvSpPr>
            <a:spLocks noGrp="1"/>
          </p:cNvSpPr>
          <p:nvPr>
            <p:ph type="sldNum" sz="quarter" idx="12"/>
          </p:nvPr>
        </p:nvSpPr>
        <p:spPr/>
        <p:txBody>
          <a:bodyPr/>
          <a:lstStyle/>
          <a:p>
            <a:pPr>
              <a:defRPr/>
            </a:pPr>
            <a:fld id="{C5CFCE1B-4C31-43BA-90B3-9B6B610C9FAB}" type="slidenum">
              <a:rPr lang="en-US" smtClean="0"/>
              <a:pPr>
                <a:defRPr/>
              </a:pPr>
              <a:t>46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DA59E28-48A4-5949-BE33-D9BDD935FAB6}"/>
                  </a:ext>
                </a:extLst>
              </p14:cNvPr>
              <p14:cNvContentPartPr/>
              <p14:nvPr/>
            </p14:nvContentPartPr>
            <p14:xfrm>
              <a:off x="892080" y="1082880"/>
              <a:ext cx="6758280" cy="3918600"/>
            </p14:xfrm>
          </p:contentPart>
        </mc:Choice>
        <mc:Fallback>
          <p:pic>
            <p:nvPicPr>
              <p:cNvPr id="5" name="Ink 4">
                <a:extLst>
                  <a:ext uri="{FF2B5EF4-FFF2-40B4-BE49-F238E27FC236}">
                    <a16:creationId xmlns:a16="http://schemas.microsoft.com/office/drawing/2014/main" id="{4DA59E28-48A4-5949-BE33-D9BDD935FAB6}"/>
                  </a:ext>
                </a:extLst>
              </p:cNvPr>
              <p:cNvPicPr/>
              <p:nvPr/>
            </p:nvPicPr>
            <p:blipFill>
              <a:blip r:embed="rId3"/>
              <a:stretch>
                <a:fillRect/>
              </a:stretch>
            </p:blipFill>
            <p:spPr>
              <a:xfrm>
                <a:off x="875880" y="1066680"/>
                <a:ext cx="6790680" cy="3951000"/>
              </a:xfrm>
              <a:prstGeom prst="rect">
                <a:avLst/>
              </a:prstGeom>
            </p:spPr>
          </p:pic>
        </mc:Fallback>
      </mc:AlternateContent>
    </p:spTree>
    <p:extLst>
      <p:ext uri="{BB962C8B-B14F-4D97-AF65-F5344CB8AC3E}">
        <p14:creationId xmlns:p14="http://schemas.microsoft.com/office/powerpoint/2010/main" val="3535129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Primary Key</a:t>
            </a:r>
          </a:p>
        </p:txBody>
      </p:sp>
      <p:sp>
        <p:nvSpPr>
          <p:cNvPr id="4" name="Slide Number Placeholder 3"/>
          <p:cNvSpPr>
            <a:spLocks noGrp="1"/>
          </p:cNvSpPr>
          <p:nvPr>
            <p:ph type="sldNum" sz="quarter" idx="12"/>
          </p:nvPr>
        </p:nvSpPr>
        <p:spPr/>
        <p:txBody>
          <a:bodyPr/>
          <a:lstStyle/>
          <a:p>
            <a:pPr>
              <a:defRPr/>
            </a:pPr>
            <a:fld id="{C5CFCE1B-4C31-43BA-90B3-9B6B610C9FAB}" type="slidenum">
              <a:rPr lang="en-US" smtClean="0"/>
              <a:pPr>
                <a:defRPr/>
              </a:pPr>
              <a:t>47</a:t>
            </a:fld>
            <a:endParaRPr lang="en-US"/>
          </a:p>
        </p:txBody>
      </p:sp>
      <p:sp>
        <p:nvSpPr>
          <p:cNvPr id="3" name="Content Placeholder 2">
            <a:extLst>
              <a:ext uri="{FF2B5EF4-FFF2-40B4-BE49-F238E27FC236}">
                <a16:creationId xmlns:a16="http://schemas.microsoft.com/office/drawing/2014/main" id="{AB4AAFA9-43D0-D644-AFFA-0B6CB1C8A9B8}"/>
              </a:ext>
            </a:extLst>
          </p:cNvPr>
          <p:cNvSpPr>
            <a:spLocks noGrp="1"/>
          </p:cNvSpPr>
          <p:nvPr>
            <p:ph idx="1"/>
          </p:nvPr>
        </p:nvSpPr>
        <p:spPr>
          <a:xfrm>
            <a:off x="838200" y="1825625"/>
            <a:ext cx="11150600" cy="4351338"/>
          </a:xfrm>
        </p:spPr>
        <p:txBody>
          <a:bodyPr>
            <a:normAutofit fontScale="92500" lnSpcReduction="20000"/>
          </a:bodyPr>
          <a:lstStyle/>
          <a:p>
            <a:pPr marL="0" indent="0">
              <a:buNone/>
            </a:pPr>
            <a:r>
              <a:rPr lang="en-US" dirty="0">
                <a:latin typeface="Consolas" panose="020B0609020204030204" pitchFamily="49" charset="0"/>
                <a:cs typeface="Consolas" panose="020B0609020204030204" pitchFamily="49" charset="0"/>
              </a:rPr>
              <a:t>CREATE TABLE LINE (</a:t>
            </a:r>
          </a:p>
          <a:p>
            <a:pPr marL="0" indent="0">
              <a:buNone/>
            </a:pPr>
            <a:r>
              <a:rPr lang="en-US" dirty="0">
                <a:latin typeface="Consolas" panose="020B0609020204030204" pitchFamily="49" charset="0"/>
                <a:cs typeface="Consolas" panose="020B0609020204030204" pitchFamily="49" charset="0"/>
              </a:rPr>
              <a:t>	INV_NUMBER 	int,</a:t>
            </a:r>
          </a:p>
          <a:p>
            <a:pPr marL="0" indent="0">
              <a:buNone/>
            </a:pPr>
            <a:r>
              <a:rPr lang="en-US" dirty="0">
                <a:latin typeface="Consolas" panose="020B0609020204030204" pitchFamily="49" charset="0"/>
                <a:cs typeface="Consolas" panose="020B0609020204030204" pitchFamily="49" charset="0"/>
              </a:rPr>
              <a:t>	LINE_NUMBER 	int,</a:t>
            </a:r>
          </a:p>
          <a:p>
            <a:pPr marL="0" indent="0">
              <a:buNone/>
            </a:pPr>
            <a:r>
              <a:rPr lang="en-US" dirty="0">
                <a:latin typeface="Consolas" panose="020B0609020204030204" pitchFamily="49" charset="0"/>
                <a:cs typeface="Consolas" panose="020B0609020204030204" pitchFamily="49" charset="0"/>
              </a:rPr>
              <a:t>	P_CODE 		varchar(10),</a:t>
            </a:r>
          </a:p>
          <a:p>
            <a:pPr marL="0" indent="0">
              <a:buNone/>
            </a:pPr>
            <a:r>
              <a:rPr lang="en-US" dirty="0">
                <a:latin typeface="Consolas" panose="020B0609020204030204" pitchFamily="49" charset="0"/>
                <a:cs typeface="Consolas" panose="020B0609020204030204" pitchFamily="49" charset="0"/>
              </a:rPr>
              <a:t>	LINE_UNITS 	float(8),</a:t>
            </a:r>
          </a:p>
          <a:p>
            <a:pPr marL="0" indent="0">
              <a:buNone/>
            </a:pPr>
            <a:r>
              <a:rPr lang="en-US" dirty="0">
                <a:latin typeface="Consolas" panose="020B0609020204030204" pitchFamily="49" charset="0"/>
                <a:cs typeface="Consolas" panose="020B0609020204030204" pitchFamily="49" charset="0"/>
              </a:rPr>
              <a:t>	LINE_PRICE 	float(8),</a:t>
            </a:r>
          </a:p>
          <a:p>
            <a:pPr marL="0" indent="0">
              <a:buNone/>
            </a:pPr>
            <a:r>
              <a:rPr lang="en-US" b="1" dirty="0">
                <a:latin typeface="Consolas" panose="020B0609020204030204" pitchFamily="49" charset="0"/>
                <a:cs typeface="Consolas" panose="020B0609020204030204" pitchFamily="49" charset="0"/>
              </a:rPr>
              <a:t>	PRIMARY KEY (INV_NUMBER, LINE_NUMBER),</a:t>
            </a:r>
          </a:p>
          <a:p>
            <a:pPr marL="0" indent="0">
              <a:buNone/>
            </a:pPr>
            <a:r>
              <a:rPr lang="en-US" dirty="0">
                <a:latin typeface="Consolas" panose="020B0609020204030204" pitchFamily="49" charset="0"/>
                <a:cs typeface="Consolas" panose="020B0609020204030204" pitchFamily="49" charset="0"/>
              </a:rPr>
              <a:t>	FOREIGN KEY (INV_NUMBER) REFERENCES INVOICE(INV_NUMBER),</a:t>
            </a:r>
          </a:p>
          <a:p>
            <a:pPr marL="0" indent="0">
              <a:buNone/>
            </a:pPr>
            <a:r>
              <a:rPr lang="en-US" dirty="0">
                <a:latin typeface="Consolas" panose="020B0609020204030204" pitchFamily="49" charset="0"/>
                <a:cs typeface="Consolas" panose="020B0609020204030204" pitchFamily="49" charset="0"/>
              </a:rPr>
              <a:t>	FOREIGN KEY (P_CODE) REFERENCES PRODUCT(P_CODE)</a:t>
            </a:r>
          </a:p>
          <a:p>
            <a:pPr marL="0" indent="0">
              <a:buNone/>
            </a:pPr>
            <a:r>
              <a:rPr lang="en-US" dirty="0">
                <a:latin typeface="Consolas" panose="020B0609020204030204" pitchFamily="49" charset="0"/>
                <a:cs typeface="Consolas" panose="020B0609020204030204" pitchFamily="49" charset="0"/>
              </a:rPr>
              <a:t>) ENGINE=INNODB;</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DD6B152-46C7-5044-B51E-EF64E96FA5EF}"/>
                  </a:ext>
                </a:extLst>
              </p14:cNvPr>
              <p14:cNvContentPartPr/>
              <p14:nvPr/>
            </p14:nvContentPartPr>
            <p14:xfrm>
              <a:off x="936000" y="1173240"/>
              <a:ext cx="8577360" cy="3935880"/>
            </p14:xfrm>
          </p:contentPart>
        </mc:Choice>
        <mc:Fallback>
          <p:pic>
            <p:nvPicPr>
              <p:cNvPr id="5" name="Ink 4">
                <a:extLst>
                  <a:ext uri="{FF2B5EF4-FFF2-40B4-BE49-F238E27FC236}">
                    <a16:creationId xmlns:a16="http://schemas.microsoft.com/office/drawing/2014/main" id="{7DD6B152-46C7-5044-B51E-EF64E96FA5EF}"/>
                  </a:ext>
                </a:extLst>
              </p:cNvPr>
              <p:cNvPicPr/>
              <p:nvPr/>
            </p:nvPicPr>
            <p:blipFill>
              <a:blip r:embed="rId3"/>
              <a:stretch>
                <a:fillRect/>
              </a:stretch>
            </p:blipFill>
            <p:spPr>
              <a:xfrm>
                <a:off x="919800" y="1157040"/>
                <a:ext cx="8609760" cy="3968280"/>
              </a:xfrm>
              <a:prstGeom prst="rect">
                <a:avLst/>
              </a:prstGeom>
            </p:spPr>
          </p:pic>
        </mc:Fallback>
      </mc:AlternateContent>
    </p:spTree>
    <p:extLst>
      <p:ext uri="{BB962C8B-B14F-4D97-AF65-F5344CB8AC3E}">
        <p14:creationId xmlns:p14="http://schemas.microsoft.com/office/powerpoint/2010/main" val="2957010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935F-63EC-F747-BF34-1BE6DCEDBE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3BFE5B-E484-3B49-A37C-3C0E84E5B6AC}"/>
              </a:ext>
            </a:extLst>
          </p:cNvPr>
          <p:cNvSpPr>
            <a:spLocks noGrp="1"/>
          </p:cNvSpPr>
          <p:nvPr>
            <p:ph idx="1"/>
          </p:nvPr>
        </p:nvSpPr>
        <p:spPr/>
        <p:txBody>
          <a:bodyPr/>
          <a:lstStyle/>
          <a:p>
            <a:endParaRPr lang="en-US" dirty="0"/>
          </a:p>
        </p:txBody>
      </p:sp>
      <p:pic>
        <p:nvPicPr>
          <p:cNvPr id="4098" name="Picture 2" descr="Entity relationship diagram (ERD) of the logger database. Animal,... | Download Scientific Diagram">
            <a:extLst>
              <a:ext uri="{FF2B5EF4-FFF2-40B4-BE49-F238E27FC236}">
                <a16:creationId xmlns:a16="http://schemas.microsoft.com/office/drawing/2014/main" id="{FEC38651-DF60-4742-809B-A2DF6268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756" y="0"/>
            <a:ext cx="7710487"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755D414-EA11-1841-9BD5-68D7A78594BF}"/>
                  </a:ext>
                </a:extLst>
              </p14:cNvPr>
              <p14:cNvContentPartPr/>
              <p14:nvPr/>
            </p14:nvContentPartPr>
            <p14:xfrm>
              <a:off x="2324880" y="35640"/>
              <a:ext cx="5826960" cy="2937600"/>
            </p14:xfrm>
          </p:contentPart>
        </mc:Choice>
        <mc:Fallback>
          <p:pic>
            <p:nvPicPr>
              <p:cNvPr id="4" name="Ink 3">
                <a:extLst>
                  <a:ext uri="{FF2B5EF4-FFF2-40B4-BE49-F238E27FC236}">
                    <a16:creationId xmlns:a16="http://schemas.microsoft.com/office/drawing/2014/main" id="{3755D414-EA11-1841-9BD5-68D7A78594BF}"/>
                  </a:ext>
                </a:extLst>
              </p:cNvPr>
              <p:cNvPicPr/>
              <p:nvPr/>
            </p:nvPicPr>
            <p:blipFill>
              <a:blip r:embed="rId4"/>
              <a:stretch>
                <a:fillRect/>
              </a:stretch>
            </p:blipFill>
            <p:spPr>
              <a:xfrm>
                <a:off x="2308680" y="19440"/>
                <a:ext cx="5859360" cy="2970000"/>
              </a:xfrm>
              <a:prstGeom prst="rect">
                <a:avLst/>
              </a:prstGeom>
            </p:spPr>
          </p:pic>
        </mc:Fallback>
      </mc:AlternateContent>
    </p:spTree>
    <p:extLst>
      <p:ext uri="{BB962C8B-B14F-4D97-AF65-F5344CB8AC3E}">
        <p14:creationId xmlns:p14="http://schemas.microsoft.com/office/powerpoint/2010/main" val="341744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B895-3368-8444-AD15-839F8248EBCF}"/>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SQL DML</a:t>
            </a:r>
          </a:p>
        </p:txBody>
      </p:sp>
      <p:sp>
        <p:nvSpPr>
          <p:cNvPr id="3" name="Content Placeholder 2">
            <a:extLst>
              <a:ext uri="{FF2B5EF4-FFF2-40B4-BE49-F238E27FC236}">
                <a16:creationId xmlns:a16="http://schemas.microsoft.com/office/drawing/2014/main" id="{BA515485-3A45-4449-ADED-40D01649AFD3}"/>
              </a:ext>
            </a:extLst>
          </p:cNvPr>
          <p:cNvSpPr>
            <a:spLocks noGrp="1"/>
          </p:cNvSpPr>
          <p:nvPr>
            <p:ph idx="1"/>
          </p:nvPr>
        </p:nvSpPr>
        <p:spPr/>
        <p:txBody>
          <a:bodyPr>
            <a:normAutofit fontScale="85000" lnSpcReduction="20000"/>
          </a:bodyPr>
          <a:lstStyle/>
          <a:p>
            <a:pPr marL="0" indent="0">
              <a:buNone/>
            </a:pPr>
            <a:r>
              <a:rPr lang="en-US" dirty="0">
                <a:latin typeface="Garamond" panose="02020404030301010803" pitchFamily="18" charset="0"/>
              </a:rPr>
              <a:t>SELECT statements and projection</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JOIN statements</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Constraints (WHERE and IN)</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Stored procedures, functions and triggers</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Aggregation (COUNT, AVG, MAX, GROUP BY, ORDER BY, etc.)</a:t>
            </a:r>
          </a:p>
          <a:p>
            <a:pPr marL="0" indent="0">
              <a:buNone/>
            </a:pPr>
            <a:endParaRPr lang="en-US" dirty="0">
              <a:latin typeface="Garamond" panose="02020404030301010803" pitchFamily="18" charset="0"/>
            </a:endParaRPr>
          </a:p>
          <a:p>
            <a:pPr marL="0" indent="0">
              <a:buNone/>
            </a:pPr>
            <a:r>
              <a:rPr lang="en-US" dirty="0">
                <a:latin typeface="Garamond" panose="02020404030301010803" pitchFamily="18" charset="0"/>
              </a:rPr>
              <a:t>UPDATE, INSERT, DELETE</a:t>
            </a:r>
          </a:p>
          <a:p>
            <a:endParaRPr lang="en-US" dirty="0">
              <a:latin typeface="Garamond" panose="02020404030301010803"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05DDA70-3626-A646-A6B2-0E931888892E}"/>
                  </a:ext>
                </a:extLst>
              </p14:cNvPr>
              <p14:cNvContentPartPr/>
              <p14:nvPr/>
            </p14:nvContentPartPr>
            <p14:xfrm>
              <a:off x="704880" y="2229840"/>
              <a:ext cx="5956920" cy="3864240"/>
            </p14:xfrm>
          </p:contentPart>
        </mc:Choice>
        <mc:Fallback>
          <p:pic>
            <p:nvPicPr>
              <p:cNvPr id="4" name="Ink 3">
                <a:extLst>
                  <a:ext uri="{FF2B5EF4-FFF2-40B4-BE49-F238E27FC236}">
                    <a16:creationId xmlns:a16="http://schemas.microsoft.com/office/drawing/2014/main" id="{A05DDA70-3626-A646-A6B2-0E931888892E}"/>
                  </a:ext>
                </a:extLst>
              </p:cNvPr>
              <p:cNvPicPr/>
              <p:nvPr/>
            </p:nvPicPr>
            <p:blipFill>
              <a:blip r:embed="rId3"/>
              <a:stretch>
                <a:fillRect/>
              </a:stretch>
            </p:blipFill>
            <p:spPr>
              <a:xfrm>
                <a:off x="688680" y="2213640"/>
                <a:ext cx="5989320" cy="3896640"/>
              </a:xfrm>
              <a:prstGeom prst="rect">
                <a:avLst/>
              </a:prstGeom>
            </p:spPr>
          </p:pic>
        </mc:Fallback>
      </mc:AlternateContent>
    </p:spTree>
    <p:extLst>
      <p:ext uri="{BB962C8B-B14F-4D97-AF65-F5344CB8AC3E}">
        <p14:creationId xmlns:p14="http://schemas.microsoft.com/office/powerpoint/2010/main" val="248374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D329-D845-467B-B1AA-E952704C6B98}"/>
              </a:ext>
            </a:extLst>
          </p:cNvPr>
          <p:cNvSpPr>
            <a:spLocks noGrp="1"/>
          </p:cNvSpPr>
          <p:nvPr>
            <p:ph type="title"/>
          </p:nvPr>
        </p:nvSpPr>
        <p:spPr/>
        <p:txBody>
          <a:bodyPr/>
          <a:lstStyle/>
          <a:p>
            <a:r>
              <a:rPr lang="en-US" dirty="0"/>
              <a:t>Midterm Details Continued</a:t>
            </a:r>
          </a:p>
        </p:txBody>
      </p:sp>
      <p:sp>
        <p:nvSpPr>
          <p:cNvPr id="3" name="Content Placeholder 2">
            <a:extLst>
              <a:ext uri="{FF2B5EF4-FFF2-40B4-BE49-F238E27FC236}">
                <a16:creationId xmlns:a16="http://schemas.microsoft.com/office/drawing/2014/main" id="{B884B38F-11CE-4949-A09D-72A468D3F6A0}"/>
              </a:ext>
            </a:extLst>
          </p:cNvPr>
          <p:cNvSpPr>
            <a:spLocks noGrp="1"/>
          </p:cNvSpPr>
          <p:nvPr>
            <p:ph idx="1"/>
          </p:nvPr>
        </p:nvSpPr>
        <p:spPr/>
        <p:txBody>
          <a:bodyPr/>
          <a:lstStyle/>
          <a:p>
            <a:pPr marL="0" indent="0">
              <a:buNone/>
            </a:pPr>
            <a:r>
              <a:rPr lang="en-US" dirty="0"/>
              <a:t>There are free response questions on the examination. Please use your own words in answering. Do not copy text verbatim from the textbook or other sources, this will be considered plagiarism. </a:t>
            </a:r>
          </a:p>
          <a:p>
            <a:pPr marL="0" indent="0">
              <a:buNone/>
            </a:pPr>
            <a:endParaRPr lang="en-US" dirty="0"/>
          </a:p>
          <a:p>
            <a:pPr marL="0" indent="0">
              <a:buNone/>
            </a:pPr>
            <a:r>
              <a:rPr lang="en-US" dirty="0"/>
              <a:t>You can submit the mid-term more than once if you want to update an answer. I would recommend not waiting until the end of the testing interval to try and submit it. </a:t>
            </a:r>
          </a:p>
        </p:txBody>
      </p:sp>
    </p:spTree>
    <p:extLst>
      <p:ext uri="{BB962C8B-B14F-4D97-AF65-F5344CB8AC3E}">
        <p14:creationId xmlns:p14="http://schemas.microsoft.com/office/powerpoint/2010/main" val="2842599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defRPr/>
            </a:pPr>
            <a:r>
              <a:rPr lang="en-US" altLang="en-US" dirty="0">
                <a:solidFill>
                  <a:schemeClr val="tx1"/>
                </a:solidFill>
              </a:rPr>
              <a:t>Selecting Rows Using Conditional Restrictions</a:t>
            </a:r>
          </a:p>
        </p:txBody>
      </p:sp>
      <p:sp>
        <p:nvSpPr>
          <p:cNvPr id="30723" name="Rectangle 3"/>
          <p:cNvSpPr>
            <a:spLocks noGrp="1" noChangeArrowheads="1"/>
          </p:cNvSpPr>
          <p:nvPr>
            <p:ph idx="1"/>
          </p:nvPr>
        </p:nvSpPr>
        <p:spPr/>
        <p:txBody>
          <a:bodyPr/>
          <a:lstStyle/>
          <a:p>
            <a:pPr marL="0" indent="0" eaLnBrk="1" hangingPunct="1">
              <a:buNone/>
            </a:pPr>
            <a:r>
              <a:rPr lang="en-US" altLang="en-US" dirty="0">
                <a:cs typeface="Times New Roman" charset="0"/>
              </a:rPr>
              <a:t>Rows </a:t>
            </a:r>
            <a:r>
              <a:rPr lang="en-CA" altLang="en-US" dirty="0">
                <a:cs typeface="Times New Roman" charset="0"/>
              </a:rPr>
              <a:t>are restricted based on the conditions list:</a:t>
            </a:r>
          </a:p>
          <a:p>
            <a:pPr marL="411162" lvl="1" indent="0">
              <a:buNone/>
            </a:pPr>
            <a:r>
              <a:rPr lang="en-US" altLang="en-US" dirty="0">
                <a:solidFill>
                  <a:srgbClr val="0033CC"/>
                </a:solidFill>
                <a:latin typeface="Consolas" panose="020B0609020204030204" pitchFamily="49" charset="0"/>
                <a:cs typeface="Consolas" panose="020B0609020204030204" pitchFamily="49" charset="0"/>
              </a:rPr>
              <a:t>SELECT</a:t>
            </a:r>
            <a:r>
              <a:rPr lang="en-US" altLang="en-US" dirty="0">
                <a:latin typeface="Consolas" panose="020B0609020204030204" pitchFamily="49" charset="0"/>
                <a:cs typeface="Consolas" panose="020B0609020204030204" pitchFamily="49" charset="0"/>
              </a:rPr>
              <a:t> </a:t>
            </a:r>
            <a:r>
              <a:rPr lang="en-US" altLang="en-US" i="1" dirty="0" err="1">
                <a:latin typeface="Consolas" panose="020B0609020204030204" pitchFamily="49" charset="0"/>
                <a:cs typeface="Consolas" panose="020B0609020204030204" pitchFamily="49" charset="0"/>
              </a:rPr>
              <a:t>column_list</a:t>
            </a:r>
            <a:r>
              <a:rPr lang="en-US" altLang="en-US" i="1" dirty="0">
                <a:latin typeface="Consolas" panose="020B0609020204030204" pitchFamily="49" charset="0"/>
                <a:cs typeface="Consolas" panose="020B0609020204030204" pitchFamily="49" charset="0"/>
              </a:rPr>
              <a:t> (</a:t>
            </a:r>
            <a:r>
              <a:rPr lang="en-US" altLang="en-US" i="1" dirty="0" err="1">
                <a:latin typeface="Consolas" panose="020B0609020204030204" pitchFamily="49" charset="0"/>
                <a:cs typeface="Consolas" panose="020B0609020204030204" pitchFamily="49" charset="0"/>
              </a:rPr>
              <a:t>attributelist</a:t>
            </a:r>
            <a:r>
              <a:rPr lang="en-US" altLang="en-US" i="1" dirty="0">
                <a:latin typeface="Consolas" panose="020B0609020204030204" pitchFamily="49" charset="0"/>
                <a:cs typeface="Consolas" panose="020B0609020204030204" pitchFamily="49" charset="0"/>
              </a:rPr>
              <a:t>)</a:t>
            </a:r>
          </a:p>
          <a:p>
            <a:pPr marL="411162" lvl="1" indent="0">
              <a:buNone/>
            </a:pPr>
            <a:r>
              <a:rPr lang="en-US" altLang="en-US" dirty="0">
                <a:solidFill>
                  <a:srgbClr val="0033CC"/>
                </a:solidFill>
                <a:latin typeface="Consolas" panose="020B0609020204030204" pitchFamily="49" charset="0"/>
                <a:cs typeface="Consolas" panose="020B0609020204030204" pitchFamily="49" charset="0"/>
              </a:rPr>
              <a:t>FROM</a:t>
            </a:r>
            <a:r>
              <a:rPr lang="en-US" altLang="en-US" dirty="0">
                <a:latin typeface="Consolas" panose="020B0609020204030204" pitchFamily="49" charset="0"/>
                <a:cs typeface="Consolas" panose="020B0609020204030204" pitchFamily="49" charset="0"/>
              </a:rPr>
              <a:t> </a:t>
            </a:r>
            <a:r>
              <a:rPr lang="en-US" altLang="en-US" i="1" dirty="0" err="1">
                <a:latin typeface="Consolas" panose="020B0609020204030204" pitchFamily="49" charset="0"/>
                <a:cs typeface="Consolas" panose="020B0609020204030204" pitchFamily="49" charset="0"/>
              </a:rPr>
              <a:t>table_list</a:t>
            </a:r>
            <a:endParaRPr lang="en-US" altLang="en-US" i="1" dirty="0">
              <a:latin typeface="Consolas" panose="020B0609020204030204" pitchFamily="49" charset="0"/>
              <a:cs typeface="Consolas" panose="020B0609020204030204" pitchFamily="49" charset="0"/>
            </a:endParaRPr>
          </a:p>
          <a:p>
            <a:pPr marL="411162" lvl="1" indent="0">
              <a:buNone/>
            </a:pPr>
            <a:r>
              <a:rPr lang="en-US" altLang="en-US" dirty="0">
                <a:latin typeface="Consolas" panose="020B0609020204030204" pitchFamily="49" charset="0"/>
                <a:cs typeface="Consolas" panose="020B0609020204030204" pitchFamily="49" charset="0"/>
              </a:rPr>
              <a:t>[</a:t>
            </a:r>
            <a:r>
              <a:rPr lang="en-US" altLang="en-US" dirty="0">
                <a:solidFill>
                  <a:srgbClr val="0033CC"/>
                </a:solidFill>
                <a:latin typeface="Consolas" panose="020B0609020204030204" pitchFamily="49" charset="0"/>
                <a:cs typeface="Consolas" panose="020B0609020204030204" pitchFamily="49" charset="0"/>
              </a:rPr>
              <a:t>WHERE</a:t>
            </a:r>
            <a:r>
              <a:rPr lang="en-US" altLang="en-US" dirty="0">
                <a:latin typeface="Consolas" panose="020B0609020204030204" pitchFamily="49" charset="0"/>
                <a:cs typeface="Consolas" panose="020B0609020204030204" pitchFamily="49" charset="0"/>
              </a:rPr>
              <a:t> </a:t>
            </a:r>
            <a:r>
              <a:rPr lang="en-US" altLang="en-US" i="1" dirty="0" err="1">
                <a:latin typeface="Consolas" panose="020B0609020204030204" pitchFamily="49" charset="0"/>
                <a:cs typeface="Consolas" panose="020B0609020204030204" pitchFamily="49" charset="0"/>
              </a:rPr>
              <a:t>condition_list</a:t>
            </a:r>
            <a:r>
              <a:rPr lang="en-US" altLang="en-US" dirty="0">
                <a:latin typeface="Consolas" panose="020B0609020204030204" pitchFamily="49" charset="0"/>
                <a:cs typeface="Consolas" panose="020B0609020204030204" pitchFamily="49" charset="0"/>
              </a:rPr>
              <a:t>];</a:t>
            </a:r>
          </a:p>
          <a:p>
            <a:pPr marL="0" indent="0" eaLnBrk="1" hangingPunct="1">
              <a:buNone/>
            </a:pPr>
            <a:endParaRPr lang="en-US" altLang="en-US" dirty="0">
              <a:cs typeface="Times New Roman" charset="0"/>
            </a:endParaRPr>
          </a:p>
          <a:p>
            <a:pPr marL="0" indent="0" eaLnBrk="1" hangingPunct="1">
              <a:buNone/>
            </a:pPr>
            <a:r>
              <a:rPr lang="en-US" altLang="en-US" dirty="0">
                <a:cs typeface="Times New Roman" charset="0"/>
              </a:rPr>
              <a:t>Used to select partial table contents by placing restrictions on the rows</a:t>
            </a:r>
          </a:p>
          <a:p>
            <a:pPr marL="0" indent="0" eaLnBrk="1" hangingPunct="1">
              <a:buNone/>
            </a:pPr>
            <a:endParaRPr lang="en-US" altLang="en-US" dirty="0">
              <a:cs typeface="Times New Roman" charset="0"/>
            </a:endParaRPr>
          </a:p>
          <a:p>
            <a:pPr marL="0" indent="0" eaLnBrk="1" hangingPunct="1">
              <a:buNone/>
            </a:pPr>
            <a:r>
              <a:rPr lang="en-US" altLang="en-US" dirty="0">
                <a:cs typeface="Times New Roman" charset="0"/>
              </a:rPr>
              <a:t>Optional </a:t>
            </a:r>
            <a:r>
              <a:rPr lang="en-US" altLang="en-US" dirty="0">
                <a:latin typeface="Consolas" panose="020B0609020204030204" pitchFamily="49" charset="0"/>
                <a:cs typeface="Consolas" panose="020B0609020204030204" pitchFamily="49" charset="0"/>
              </a:rPr>
              <a:t>WHERE</a:t>
            </a:r>
            <a:r>
              <a:rPr lang="en-US" altLang="en-US" dirty="0">
                <a:cs typeface="Times New Roman" charset="0"/>
              </a:rPr>
              <a:t> clause </a:t>
            </a:r>
          </a:p>
          <a:p>
            <a:pPr marL="457200" lvl="1" indent="0" eaLnBrk="1" hangingPunct="1">
              <a:buNone/>
            </a:pPr>
            <a:r>
              <a:rPr lang="en-US" altLang="en-US" dirty="0">
                <a:cs typeface="Times New Roman" charset="0"/>
              </a:rPr>
              <a:t>Adds conditional restrictions to the </a:t>
            </a:r>
            <a:r>
              <a:rPr lang="en-US" altLang="en-US" dirty="0">
                <a:latin typeface="Consolas" panose="020B0609020204030204" pitchFamily="49" charset="0"/>
                <a:cs typeface="Consolas" panose="020B0609020204030204" pitchFamily="49" charset="0"/>
              </a:rPr>
              <a:t>SELECT</a:t>
            </a:r>
            <a:r>
              <a:rPr lang="en-US" altLang="en-US" dirty="0">
                <a:cs typeface="Times New Roman" charset="0"/>
              </a:rPr>
              <a:t> statement</a:t>
            </a:r>
          </a:p>
        </p:txBody>
      </p:sp>
      <p:sp>
        <p:nvSpPr>
          <p:cNvPr id="307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8AFD546C-8699-4F9F-B4C0-199EFC8DB376}" type="slidenum">
              <a:rPr lang="en-US" altLang="en-US" sz="1400">
                <a:latin typeface="Times New Roman" charset="0"/>
              </a:rPr>
              <a:pPr/>
              <a:t>50</a:t>
            </a:fld>
            <a:endParaRPr lang="en-US" altLang="en-US" sz="1400">
              <a:latin typeface="Times New Roman"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105319D-4EF8-BC47-AFBD-3B8C21693A5C}"/>
                  </a:ext>
                </a:extLst>
              </p14:cNvPr>
              <p14:cNvContentPartPr/>
              <p14:nvPr/>
            </p14:nvContentPartPr>
            <p14:xfrm>
              <a:off x="1119600" y="2331720"/>
              <a:ext cx="2761200" cy="1242360"/>
            </p14:xfrm>
          </p:contentPart>
        </mc:Choice>
        <mc:Fallback>
          <p:pic>
            <p:nvPicPr>
              <p:cNvPr id="2" name="Ink 1">
                <a:extLst>
                  <a:ext uri="{FF2B5EF4-FFF2-40B4-BE49-F238E27FC236}">
                    <a16:creationId xmlns:a16="http://schemas.microsoft.com/office/drawing/2014/main" id="{4105319D-4EF8-BC47-AFBD-3B8C21693A5C}"/>
                  </a:ext>
                </a:extLst>
              </p:cNvPr>
              <p:cNvPicPr/>
              <p:nvPr/>
            </p:nvPicPr>
            <p:blipFill>
              <a:blip r:embed="rId4"/>
              <a:stretch>
                <a:fillRect/>
              </a:stretch>
            </p:blipFill>
            <p:spPr>
              <a:xfrm>
                <a:off x="1103400" y="2315520"/>
                <a:ext cx="2793600" cy="1274760"/>
              </a:xfrm>
              <a:prstGeom prst="rect">
                <a:avLst/>
              </a:prstGeom>
            </p:spPr>
          </p:pic>
        </mc:Fallback>
      </mc:AlternateContent>
    </p:spTree>
    <p:extLst>
      <p:ext uri="{BB962C8B-B14F-4D97-AF65-F5344CB8AC3E}">
        <p14:creationId xmlns:p14="http://schemas.microsoft.com/office/powerpoint/2010/main" val="3119827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C9DBD4EA-7397-47BC-9F99-BEDE5A49ECF3}" type="slidenum">
              <a:rPr lang="en-US" altLang="en-US" sz="1400">
                <a:latin typeface="Times New Roman" charset="0"/>
              </a:rPr>
              <a:pPr/>
              <a:t>51</a:t>
            </a:fld>
            <a:endParaRPr lang="en-US" altLang="en-US" sz="1400">
              <a:latin typeface="Times New Roman" charset="0"/>
            </a:endParaRPr>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51" y="2092960"/>
            <a:ext cx="11588563" cy="261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5762C148-03EF-9A45-A350-F2FEF21AF628}"/>
              </a:ext>
            </a:extLst>
          </p:cNvPr>
          <p:cNvSpPr txBox="1"/>
          <p:nvPr/>
        </p:nvSpPr>
        <p:spPr>
          <a:xfrm>
            <a:off x="4191001" y="4876800"/>
            <a:ext cx="2525691" cy="369332"/>
          </a:xfrm>
          <a:prstGeom prst="rect">
            <a:avLst/>
          </a:prstGeom>
          <a:noFill/>
        </p:spPr>
        <p:txBody>
          <a:bodyPr wrap="none" rtlCol="0">
            <a:spAutoFit/>
          </a:bodyPr>
          <a:lstStyle/>
          <a:p>
            <a:r>
              <a:rPr lang="en-US" dirty="0">
                <a:latin typeface="Garamond" panose="02020404030301010803" pitchFamily="18" charset="0"/>
              </a:rPr>
              <a:t>Will not work with NULL</a:t>
            </a:r>
          </a:p>
        </p:txBody>
      </p:sp>
      <p:sp>
        <p:nvSpPr>
          <p:cNvPr id="3" name="TextBox 2">
            <a:extLst>
              <a:ext uri="{FF2B5EF4-FFF2-40B4-BE49-F238E27FC236}">
                <a16:creationId xmlns:a16="http://schemas.microsoft.com/office/drawing/2014/main" id="{FC2797C0-8369-EC46-9260-8DAFE6DE1C9F}"/>
              </a:ext>
            </a:extLst>
          </p:cNvPr>
          <p:cNvSpPr txBox="1"/>
          <p:nvPr/>
        </p:nvSpPr>
        <p:spPr>
          <a:xfrm>
            <a:off x="3505200" y="5556806"/>
            <a:ext cx="4059316" cy="369332"/>
          </a:xfrm>
          <a:prstGeom prst="rect">
            <a:avLst/>
          </a:prstGeom>
          <a:noFill/>
        </p:spPr>
        <p:txBody>
          <a:bodyPr wrap="none" rtlCol="0">
            <a:spAutoFit/>
          </a:bodyPr>
          <a:lstStyle/>
          <a:p>
            <a:r>
              <a:rPr lang="en-US" dirty="0">
                <a:latin typeface="Garamond" panose="02020404030301010803" pitchFamily="18" charset="0"/>
              </a:rPr>
              <a:t>Can use with datatypes other than numbers</a:t>
            </a:r>
          </a:p>
        </p:txBody>
      </p:sp>
      <p:sp>
        <p:nvSpPr>
          <p:cNvPr id="5" name="Title 4">
            <a:extLst>
              <a:ext uri="{FF2B5EF4-FFF2-40B4-BE49-F238E27FC236}">
                <a16:creationId xmlns:a16="http://schemas.microsoft.com/office/drawing/2014/main" id="{F56B502F-A485-CC40-B8B7-A380FD8291CA}"/>
              </a:ext>
            </a:extLst>
          </p:cNvPr>
          <p:cNvSpPr>
            <a:spLocks noGrp="1"/>
          </p:cNvSpPr>
          <p:nvPr>
            <p:ph type="title"/>
          </p:nvPr>
        </p:nvSpPr>
        <p:spPr/>
        <p:txBody>
          <a:bodyPr/>
          <a:lstStyle/>
          <a:p>
            <a:r>
              <a:rPr lang="en-US" dirty="0"/>
              <a:t>Comparison Operators</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0B847EA-DC39-9542-A5A1-F00D58876837}"/>
                  </a:ext>
                </a:extLst>
              </p14:cNvPr>
              <p14:cNvContentPartPr/>
              <p14:nvPr/>
            </p14:nvContentPartPr>
            <p14:xfrm>
              <a:off x="1590480" y="2457360"/>
              <a:ext cx="10800" cy="45720"/>
            </p14:xfrm>
          </p:contentPart>
        </mc:Choice>
        <mc:Fallback>
          <p:pic>
            <p:nvPicPr>
              <p:cNvPr id="4" name="Ink 3">
                <a:extLst>
                  <a:ext uri="{FF2B5EF4-FFF2-40B4-BE49-F238E27FC236}">
                    <a16:creationId xmlns:a16="http://schemas.microsoft.com/office/drawing/2014/main" id="{00B847EA-DC39-9542-A5A1-F00D58876837}"/>
                  </a:ext>
                </a:extLst>
              </p:cNvPr>
              <p:cNvPicPr/>
              <p:nvPr/>
            </p:nvPicPr>
            <p:blipFill>
              <a:blip r:embed="rId4"/>
              <a:stretch>
                <a:fillRect/>
              </a:stretch>
            </p:blipFill>
            <p:spPr>
              <a:xfrm>
                <a:off x="1574280" y="2441160"/>
                <a:ext cx="43200" cy="78120"/>
              </a:xfrm>
              <a:prstGeom prst="rect">
                <a:avLst/>
              </a:prstGeom>
            </p:spPr>
          </p:pic>
        </mc:Fallback>
      </mc:AlternateContent>
    </p:spTree>
    <p:extLst>
      <p:ext uri="{BB962C8B-B14F-4D97-AF65-F5344CB8AC3E}">
        <p14:creationId xmlns:p14="http://schemas.microsoft.com/office/powerpoint/2010/main" val="403078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1"/>
          <p:cNvSpPr>
            <a:spLocks noGrp="1"/>
          </p:cNvSpPr>
          <p:nvPr>
            <p:ph idx="1"/>
          </p:nvPr>
        </p:nvSpPr>
        <p:spPr>
          <a:xfrm>
            <a:off x="1600200" y="1600200"/>
            <a:ext cx="8915400" cy="4897438"/>
          </a:xfrm>
        </p:spPr>
        <p:txBody>
          <a:bodyPr/>
          <a:lstStyle/>
          <a:p>
            <a:pPr marL="676275" lvl="2" indent="0">
              <a:buNone/>
            </a:pPr>
            <a:r>
              <a:rPr lang="en-US" b="1" dirty="0">
                <a:solidFill>
                  <a:srgbClr val="0033CC"/>
                </a:solidFill>
              </a:rPr>
              <a:t>SELECT</a:t>
            </a:r>
            <a:r>
              <a:rPr lang="en-US" b="1" dirty="0"/>
              <a:t> </a:t>
            </a:r>
            <a:r>
              <a:rPr lang="en-US" i="1" dirty="0"/>
              <a:t>CUS_LNAME, AGENT_PHONE</a:t>
            </a:r>
          </a:p>
          <a:p>
            <a:pPr marL="676275" lvl="2" indent="0">
              <a:buNone/>
            </a:pPr>
            <a:r>
              <a:rPr lang="en-US" b="1" dirty="0">
                <a:solidFill>
                  <a:srgbClr val="0033CC"/>
                </a:solidFill>
              </a:rPr>
              <a:t>FROM</a:t>
            </a:r>
            <a:r>
              <a:rPr lang="en-US" b="1" dirty="0"/>
              <a:t> </a:t>
            </a:r>
            <a:r>
              <a:rPr lang="en-US" i="1" dirty="0"/>
              <a:t>CUSTOMER</a:t>
            </a:r>
          </a:p>
          <a:p>
            <a:pPr marL="676275" lvl="2" indent="0">
              <a:buNone/>
            </a:pPr>
            <a:r>
              <a:rPr lang="en-US" b="1" dirty="0">
                <a:solidFill>
                  <a:srgbClr val="0033CC"/>
                </a:solidFill>
              </a:rPr>
              <a:t>JOIN </a:t>
            </a:r>
            <a:r>
              <a:rPr lang="en-US" i="1" dirty="0"/>
              <a:t>AGENT </a:t>
            </a:r>
          </a:p>
          <a:p>
            <a:pPr marL="676275" lvl="2" indent="0">
              <a:buNone/>
            </a:pPr>
            <a:r>
              <a:rPr lang="en-US" b="1" dirty="0">
                <a:solidFill>
                  <a:srgbClr val="0033CC"/>
                </a:solidFill>
              </a:rPr>
              <a:t>ON </a:t>
            </a:r>
            <a:r>
              <a:rPr lang="en-US" i="1" dirty="0"/>
              <a:t>CUSTOMER.AGENT_CODE=AGENT.AGENT_CODE</a:t>
            </a:r>
          </a:p>
          <a:p>
            <a:pPr marL="411162" lvl="1" indent="0">
              <a:buNone/>
            </a:pPr>
            <a:endParaRPr lang="en-US" altLang="en-US" dirty="0"/>
          </a:p>
          <a:p>
            <a:pPr marL="411162" lvl="1" indent="0">
              <a:buNone/>
            </a:pPr>
            <a:endParaRPr lang="en-US" altLang="en-US" dirty="0"/>
          </a:p>
          <a:p>
            <a:pPr marL="411162" lvl="1" indent="0">
              <a:buNone/>
            </a:pPr>
            <a:endParaRPr lang="en-US" altLang="en-US" dirty="0"/>
          </a:p>
          <a:p>
            <a:pPr marL="411162" lvl="1" indent="0">
              <a:buNone/>
            </a:pPr>
            <a:r>
              <a:rPr lang="en-US" altLang="en-US" dirty="0"/>
              <a:t>Can also use </a:t>
            </a:r>
            <a:r>
              <a:rPr lang="en-US" altLang="en-US" b="1" dirty="0">
                <a:solidFill>
                  <a:srgbClr val="0033CC"/>
                </a:solidFill>
              </a:rPr>
              <a:t>JOIN</a:t>
            </a:r>
            <a:r>
              <a:rPr lang="en-US" altLang="en-US" dirty="0"/>
              <a:t> </a:t>
            </a:r>
            <a:r>
              <a:rPr lang="en-US" altLang="en-US" i="1" dirty="0"/>
              <a:t>AGENT</a:t>
            </a:r>
            <a:r>
              <a:rPr lang="en-US" altLang="en-US" dirty="0"/>
              <a:t> </a:t>
            </a:r>
            <a:r>
              <a:rPr lang="en-US" altLang="en-US" b="1" dirty="0">
                <a:solidFill>
                  <a:srgbClr val="0033CC"/>
                </a:solidFill>
              </a:rPr>
              <a:t>USING</a:t>
            </a:r>
            <a:r>
              <a:rPr lang="en-US" altLang="en-US" dirty="0"/>
              <a:t> (</a:t>
            </a:r>
            <a:r>
              <a:rPr lang="en-US" altLang="en-US" i="1" dirty="0"/>
              <a:t>AGENT_CODE</a:t>
            </a:r>
            <a:r>
              <a:rPr lang="en-US" altLang="en-US" dirty="0"/>
              <a:t>)</a:t>
            </a:r>
          </a:p>
          <a:p>
            <a:pPr lvl="1" eaLnBrk="1" hangingPunct="1"/>
            <a:endParaRPr lang="en-US" altLang="en-US" dirty="0"/>
          </a:p>
        </p:txBody>
      </p:sp>
      <p:sp>
        <p:nvSpPr>
          <p:cNvPr id="2" name="Rectangle 1"/>
          <p:cNvSpPr/>
          <p:nvPr/>
        </p:nvSpPr>
        <p:spPr>
          <a:xfrm>
            <a:off x="8382000" y="1562100"/>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Attributes</a:t>
            </a:r>
          </a:p>
        </p:txBody>
      </p:sp>
      <p:sp>
        <p:nvSpPr>
          <p:cNvPr id="6" name="Rectangle 5"/>
          <p:cNvSpPr/>
          <p:nvPr/>
        </p:nvSpPr>
        <p:spPr>
          <a:xfrm>
            <a:off x="8343900" y="2124075"/>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Tables</a:t>
            </a:r>
          </a:p>
        </p:txBody>
      </p:sp>
      <p:sp>
        <p:nvSpPr>
          <p:cNvPr id="7" name="Rectangle 6"/>
          <p:cNvSpPr/>
          <p:nvPr/>
        </p:nvSpPr>
        <p:spPr>
          <a:xfrm>
            <a:off x="7989187" y="3444875"/>
            <a:ext cx="2057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Intersection</a:t>
            </a:r>
          </a:p>
        </p:txBody>
      </p:sp>
      <p:cxnSp>
        <p:nvCxnSpPr>
          <p:cNvPr id="4" name="Straight Arrow Connector 3"/>
          <p:cNvCxnSpPr>
            <a:stCxn id="7" idx="0"/>
          </p:cNvCxnSpPr>
          <p:nvPr/>
        </p:nvCxnSpPr>
        <p:spPr>
          <a:xfrm flipH="1" flipV="1">
            <a:off x="7989187" y="3063875"/>
            <a:ext cx="10287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248400" y="2352676"/>
            <a:ext cx="19812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1"/>
          </p:cNvCxnSpPr>
          <p:nvPr/>
        </p:nvCxnSpPr>
        <p:spPr>
          <a:xfrm flipH="1">
            <a:off x="7639050" y="1790700"/>
            <a:ext cx="7429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Content Placeholder 5"/>
          <p:cNvPicPr>
            <a:picLocks noChangeAspect="1"/>
          </p:cNvPicPr>
          <p:nvPr/>
        </p:nvPicPr>
        <p:blipFill rotWithShape="1">
          <a:blip r:embed="rId2">
            <a:extLst>
              <a:ext uri="{28A0092B-C50C-407E-A947-70E740481C1C}">
                <a14:useLocalDpi xmlns:a14="http://schemas.microsoft.com/office/drawing/2010/main" val="0"/>
              </a:ext>
            </a:extLst>
          </a:blip>
          <a:srcRect r="5751" b="9711"/>
          <a:stretch/>
        </p:blipFill>
        <p:spPr bwMode="auto">
          <a:xfrm>
            <a:off x="1905000" y="4689759"/>
            <a:ext cx="8229600" cy="1883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a:xfrm>
            <a:off x="10210800" y="6553200"/>
            <a:ext cx="457200" cy="304800"/>
          </a:xfrm>
        </p:spPr>
        <p:txBody>
          <a:bodyPr/>
          <a:lstStyle/>
          <a:p>
            <a:pPr>
              <a:defRPr/>
            </a:pPr>
            <a:fld id="{5ED1D048-9137-4D9F-B0AB-CAAD6AE69571}" type="slidenum">
              <a:rPr lang="en-US" smtClean="0"/>
              <a:pPr>
                <a:defRPr/>
              </a:pPr>
              <a:t>52</a:t>
            </a:fld>
            <a:endParaRPr lang="en-US"/>
          </a:p>
        </p:txBody>
      </p:sp>
      <p:sp>
        <p:nvSpPr>
          <p:cNvPr id="8" name="Title 7">
            <a:extLst>
              <a:ext uri="{FF2B5EF4-FFF2-40B4-BE49-F238E27FC236}">
                <a16:creationId xmlns:a16="http://schemas.microsoft.com/office/drawing/2014/main" id="{F359603C-BB56-BF48-A67F-CC3174D92D4E}"/>
              </a:ext>
            </a:extLst>
          </p:cNvPr>
          <p:cNvSpPr>
            <a:spLocks noGrp="1"/>
          </p:cNvSpPr>
          <p:nvPr>
            <p:ph type="title"/>
          </p:nvPr>
        </p:nvSpPr>
        <p:spPr/>
        <p:txBody>
          <a:bodyPr/>
          <a:lstStyle/>
          <a:p>
            <a:r>
              <a:rPr lang="en-US" dirty="0"/>
              <a:t>Joins in SQL</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FDFD210-A3CF-1A4D-A487-B41930BB3507}"/>
                  </a:ext>
                </a:extLst>
              </p14:cNvPr>
              <p14:cNvContentPartPr/>
              <p14:nvPr/>
            </p14:nvContentPartPr>
            <p14:xfrm>
              <a:off x="1203840" y="821520"/>
              <a:ext cx="7486560" cy="2877120"/>
            </p14:xfrm>
          </p:contentPart>
        </mc:Choice>
        <mc:Fallback>
          <p:pic>
            <p:nvPicPr>
              <p:cNvPr id="5" name="Ink 4">
                <a:extLst>
                  <a:ext uri="{FF2B5EF4-FFF2-40B4-BE49-F238E27FC236}">
                    <a16:creationId xmlns:a16="http://schemas.microsoft.com/office/drawing/2014/main" id="{DFDFD210-A3CF-1A4D-A487-B41930BB3507}"/>
                  </a:ext>
                </a:extLst>
              </p:cNvPr>
              <p:cNvPicPr/>
              <p:nvPr/>
            </p:nvPicPr>
            <p:blipFill>
              <a:blip r:embed="rId4"/>
              <a:stretch>
                <a:fillRect/>
              </a:stretch>
            </p:blipFill>
            <p:spPr>
              <a:xfrm>
                <a:off x="1187640" y="805320"/>
                <a:ext cx="7518960" cy="2909520"/>
              </a:xfrm>
              <a:prstGeom prst="rect">
                <a:avLst/>
              </a:prstGeom>
            </p:spPr>
          </p:pic>
        </mc:Fallback>
      </mc:AlternateContent>
    </p:spTree>
    <p:extLst>
      <p:ext uri="{BB962C8B-B14F-4D97-AF65-F5344CB8AC3E}">
        <p14:creationId xmlns:p14="http://schemas.microsoft.com/office/powerpoint/2010/main" val="317516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41D8-57E2-7D40-8502-4F07167A6690}"/>
              </a:ext>
            </a:extLst>
          </p:cNvPr>
          <p:cNvSpPr>
            <a:spLocks noGrp="1"/>
          </p:cNvSpPr>
          <p:nvPr>
            <p:ph type="title"/>
          </p:nvPr>
        </p:nvSpPr>
        <p:spPr/>
        <p:txBody>
          <a:bodyPr/>
          <a:lstStyle/>
          <a:p>
            <a:r>
              <a:rPr lang="en-US" dirty="0"/>
              <a:t>COUNT</a:t>
            </a:r>
          </a:p>
        </p:txBody>
      </p:sp>
      <p:sp>
        <p:nvSpPr>
          <p:cNvPr id="3" name="Content Placeholder 2">
            <a:extLst>
              <a:ext uri="{FF2B5EF4-FFF2-40B4-BE49-F238E27FC236}">
                <a16:creationId xmlns:a16="http://schemas.microsoft.com/office/drawing/2014/main" id="{0178F849-6542-B945-BC96-1670D1DC440C}"/>
              </a:ext>
            </a:extLst>
          </p:cNvPr>
          <p:cNvSpPr>
            <a:spLocks noGrp="1"/>
          </p:cNvSpPr>
          <p:nvPr>
            <p:ph idx="1"/>
          </p:nvPr>
        </p:nvSpPr>
        <p:spPr/>
        <p:txBody>
          <a:bodyPr/>
          <a:lstStyle/>
          <a:p>
            <a:pPr marL="109537" indent="0">
              <a:buNone/>
            </a:pPr>
            <a:r>
              <a:rPr lang="en-US" dirty="0">
                <a:latin typeface="Consolas" panose="020B0609020204030204" pitchFamily="49" charset="0"/>
                <a:cs typeface="Consolas" panose="020B0609020204030204" pitchFamily="49" charset="0"/>
              </a:rPr>
              <a:t>SELECT COUNT(DISTINCT </a:t>
            </a:r>
            <a:r>
              <a:rPr lang="en-US" dirty="0" err="1">
                <a:latin typeface="Consolas" panose="020B0609020204030204" pitchFamily="49" charset="0"/>
                <a:cs typeface="Consolas" panose="020B0609020204030204" pitchFamily="49" charset="0"/>
              </a:rPr>
              <a:t>v_code</a:t>
            </a:r>
            <a:r>
              <a:rPr lang="en-US" dirty="0">
                <a:latin typeface="Consolas" panose="020B0609020204030204" pitchFamily="49" charset="0"/>
                <a:cs typeface="Consolas" panose="020B0609020204030204" pitchFamily="49" charset="0"/>
              </a:rPr>
              <a:t>) </a:t>
            </a:r>
          </a:p>
          <a:p>
            <a:pPr marL="109537" indent="0">
              <a:buNone/>
            </a:pPr>
            <a:r>
              <a:rPr lang="en-US" dirty="0">
                <a:latin typeface="Consolas" panose="020B0609020204030204" pitchFamily="49" charset="0"/>
                <a:cs typeface="Consolas" panose="020B0609020204030204" pitchFamily="49" charset="0"/>
              </a:rPr>
              <a:t>FROM product</a:t>
            </a:r>
          </a:p>
          <a:p>
            <a:pPr marL="109537" indent="0">
              <a:buNone/>
            </a:pPr>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p_price</a:t>
            </a:r>
            <a:r>
              <a:rPr lang="en-US" dirty="0">
                <a:latin typeface="Consolas" panose="020B0609020204030204" pitchFamily="49" charset="0"/>
                <a:cs typeface="Consolas" panose="020B0609020204030204" pitchFamily="49" charset="0"/>
              </a:rPr>
              <a:t> &lt;= 10.00;</a:t>
            </a:r>
          </a:p>
          <a:p>
            <a:pPr marL="109537" indent="0">
              <a:buNone/>
            </a:pPr>
            <a:endParaRPr lang="en-US" dirty="0">
              <a:latin typeface="Consolas" panose="020B0609020204030204" pitchFamily="49" charset="0"/>
              <a:cs typeface="Consolas" panose="020B0609020204030204" pitchFamily="49" charset="0"/>
            </a:endParaRPr>
          </a:p>
          <a:p>
            <a:pPr marL="109537" indent="0">
              <a:buNone/>
            </a:pPr>
            <a:r>
              <a:rPr lang="en-US" dirty="0">
                <a:latin typeface="Consolas" panose="020B0609020204030204" pitchFamily="49" charset="0"/>
                <a:cs typeface="Consolas" panose="020B0609020204030204" pitchFamily="49" charset="0"/>
              </a:rPr>
              <a:t>SELECT COUNT(*)</a:t>
            </a:r>
          </a:p>
          <a:p>
            <a:pPr marL="109537" indent="0">
              <a:buNone/>
            </a:pPr>
            <a:r>
              <a:rPr lang="en-US" dirty="0">
                <a:latin typeface="Consolas" panose="020B0609020204030204" pitchFamily="49" charset="0"/>
                <a:cs typeface="Consolas" panose="020B0609020204030204" pitchFamily="49" charset="0"/>
              </a:rPr>
              <a:t>FROM product</a:t>
            </a:r>
          </a:p>
          <a:p>
            <a:pPr marL="109537" indent="0">
              <a:buNone/>
            </a:pPr>
            <a:r>
              <a:rPr lang="en-US" dirty="0">
                <a:latin typeface="Consolas" panose="020B0609020204030204" pitchFamily="49" charset="0"/>
                <a:cs typeface="Consolas" panose="020B0609020204030204" pitchFamily="49" charset="0"/>
              </a:rPr>
              <a:t>WHERE </a:t>
            </a:r>
            <a:r>
              <a:rPr lang="en-US" dirty="0" err="1">
                <a:latin typeface="Consolas" panose="020B0609020204030204" pitchFamily="49" charset="0"/>
                <a:cs typeface="Consolas" panose="020B0609020204030204" pitchFamily="49" charset="0"/>
              </a:rPr>
              <a:t>p_price</a:t>
            </a:r>
            <a:r>
              <a:rPr lang="en-US" dirty="0">
                <a:latin typeface="Consolas" panose="020B0609020204030204" pitchFamily="49" charset="0"/>
                <a:cs typeface="Consolas" panose="020B0609020204030204" pitchFamily="49" charset="0"/>
              </a:rPr>
              <a:t> &lt;= 10.00;</a:t>
            </a:r>
          </a:p>
        </p:txBody>
      </p:sp>
      <p:sp>
        <p:nvSpPr>
          <p:cNvPr id="4" name="Slide Number Placeholder 3">
            <a:extLst>
              <a:ext uri="{FF2B5EF4-FFF2-40B4-BE49-F238E27FC236}">
                <a16:creationId xmlns:a16="http://schemas.microsoft.com/office/drawing/2014/main" id="{087A96C7-03E0-AA48-951E-59AA17F5C467}"/>
              </a:ext>
            </a:extLst>
          </p:cNvPr>
          <p:cNvSpPr>
            <a:spLocks noGrp="1"/>
          </p:cNvSpPr>
          <p:nvPr>
            <p:ph type="sldNum" sz="quarter" idx="12"/>
          </p:nvPr>
        </p:nvSpPr>
        <p:spPr/>
        <p:txBody>
          <a:bodyPr/>
          <a:lstStyle/>
          <a:p>
            <a:pPr>
              <a:defRPr/>
            </a:pPr>
            <a:fld id="{C5CFCE1B-4C31-43BA-90B3-9B6B610C9FAB}" type="slidenum">
              <a:rPr lang="en-US" smtClean="0"/>
              <a:pPr>
                <a:defRPr/>
              </a:pPr>
              <a:t>53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E106C1-D3A2-9948-B989-36E0855F59ED}"/>
                  </a:ext>
                </a:extLst>
              </p14:cNvPr>
              <p14:cNvContentPartPr/>
              <p14:nvPr/>
            </p14:nvContentPartPr>
            <p14:xfrm>
              <a:off x="3319560" y="183240"/>
              <a:ext cx="8430840" cy="3039120"/>
            </p14:xfrm>
          </p:contentPart>
        </mc:Choice>
        <mc:Fallback>
          <p:pic>
            <p:nvPicPr>
              <p:cNvPr id="5" name="Ink 4">
                <a:extLst>
                  <a:ext uri="{FF2B5EF4-FFF2-40B4-BE49-F238E27FC236}">
                    <a16:creationId xmlns:a16="http://schemas.microsoft.com/office/drawing/2014/main" id="{61E106C1-D3A2-9948-B989-36E0855F59ED}"/>
                  </a:ext>
                </a:extLst>
              </p:cNvPr>
              <p:cNvPicPr/>
              <p:nvPr/>
            </p:nvPicPr>
            <p:blipFill>
              <a:blip r:embed="rId3"/>
              <a:stretch>
                <a:fillRect/>
              </a:stretch>
            </p:blipFill>
            <p:spPr>
              <a:xfrm>
                <a:off x="3303360" y="167040"/>
                <a:ext cx="8463240" cy="3071520"/>
              </a:xfrm>
              <a:prstGeom prst="rect">
                <a:avLst/>
              </a:prstGeom>
            </p:spPr>
          </p:pic>
        </mc:Fallback>
      </mc:AlternateContent>
    </p:spTree>
    <p:extLst>
      <p:ext uri="{BB962C8B-B14F-4D97-AF65-F5344CB8AC3E}">
        <p14:creationId xmlns:p14="http://schemas.microsoft.com/office/powerpoint/2010/main" val="2107340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D4A0-3959-2B4D-AB5E-1B39F2CF5F9B}"/>
              </a:ext>
            </a:extLst>
          </p:cNvPr>
          <p:cNvSpPr>
            <a:spLocks noGrp="1"/>
          </p:cNvSpPr>
          <p:nvPr>
            <p:ph type="title"/>
          </p:nvPr>
        </p:nvSpPr>
        <p:spPr/>
        <p:txBody>
          <a:bodyPr/>
          <a:lstStyle/>
          <a:p>
            <a:r>
              <a:rPr lang="en-US" dirty="0"/>
              <a:t>Aggregate Functions</a:t>
            </a:r>
          </a:p>
        </p:txBody>
      </p:sp>
      <p:pic>
        <p:nvPicPr>
          <p:cNvPr id="6" name="Content Placeholder 5">
            <a:extLst>
              <a:ext uri="{FF2B5EF4-FFF2-40B4-BE49-F238E27FC236}">
                <a16:creationId xmlns:a16="http://schemas.microsoft.com/office/drawing/2014/main" id="{F3117862-A5AF-B94D-8106-B1DD108830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17" y="1692276"/>
            <a:ext cx="11731801" cy="3510886"/>
          </a:xfrm>
        </p:spPr>
      </p:pic>
      <p:sp>
        <p:nvSpPr>
          <p:cNvPr id="4" name="Slide Number Placeholder 3">
            <a:extLst>
              <a:ext uri="{FF2B5EF4-FFF2-40B4-BE49-F238E27FC236}">
                <a16:creationId xmlns:a16="http://schemas.microsoft.com/office/drawing/2014/main" id="{8B3C8C7A-4B6F-7D41-B108-F0868AD55E54}"/>
              </a:ext>
            </a:extLst>
          </p:cNvPr>
          <p:cNvSpPr>
            <a:spLocks noGrp="1"/>
          </p:cNvSpPr>
          <p:nvPr>
            <p:ph type="sldNum" sz="quarter" idx="12"/>
          </p:nvPr>
        </p:nvSpPr>
        <p:spPr/>
        <p:txBody>
          <a:bodyPr/>
          <a:lstStyle/>
          <a:p>
            <a:pPr>
              <a:defRPr/>
            </a:pPr>
            <a:fld id="{C5CFCE1B-4C31-43BA-90B3-9B6B610C9FAB}" type="slidenum">
              <a:rPr lang="en-US" smtClean="0"/>
              <a:pPr>
                <a:defRPr/>
              </a:pPr>
              <a:t>54</a:t>
            </a:fld>
            <a:r>
              <a:rPr lang="en-US" dirty="0"/>
              <a:t> </a:t>
            </a:r>
          </a:p>
        </p:txBody>
      </p:sp>
      <p:sp>
        <p:nvSpPr>
          <p:cNvPr id="3" name="TextBox 2">
            <a:extLst>
              <a:ext uri="{FF2B5EF4-FFF2-40B4-BE49-F238E27FC236}">
                <a16:creationId xmlns:a16="http://schemas.microsoft.com/office/drawing/2014/main" id="{2A7D279C-E347-CD46-95BD-9C19725F942A}"/>
              </a:ext>
            </a:extLst>
          </p:cNvPr>
          <p:cNvSpPr txBox="1"/>
          <p:nvPr/>
        </p:nvSpPr>
        <p:spPr>
          <a:xfrm>
            <a:off x="2499711" y="5456590"/>
            <a:ext cx="7001212" cy="646331"/>
          </a:xfrm>
          <a:prstGeom prst="rect">
            <a:avLst/>
          </a:prstGeom>
          <a:noFill/>
        </p:spPr>
        <p:txBody>
          <a:bodyPr wrap="none" rtlCol="0">
            <a:spAutoFit/>
          </a:bodyPr>
          <a:lstStyle/>
          <a:p>
            <a:r>
              <a:rPr lang="en-US" sz="3600" dirty="0">
                <a:latin typeface="Garamond" panose="02020404030301010803" pitchFamily="18" charset="0"/>
              </a:rPr>
              <a:t>Return a VALUE based on input rows</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6129A17-DFD6-994A-A6D7-6800CDD6086D}"/>
                  </a:ext>
                </a:extLst>
              </p14:cNvPr>
              <p14:cNvContentPartPr/>
              <p14:nvPr/>
            </p14:nvContentPartPr>
            <p14:xfrm>
              <a:off x="1715040" y="2952360"/>
              <a:ext cx="3885480" cy="3173400"/>
            </p14:xfrm>
          </p:contentPart>
        </mc:Choice>
        <mc:Fallback>
          <p:pic>
            <p:nvPicPr>
              <p:cNvPr id="5" name="Ink 4">
                <a:extLst>
                  <a:ext uri="{FF2B5EF4-FFF2-40B4-BE49-F238E27FC236}">
                    <a16:creationId xmlns:a16="http://schemas.microsoft.com/office/drawing/2014/main" id="{A6129A17-DFD6-994A-A6D7-6800CDD6086D}"/>
                  </a:ext>
                </a:extLst>
              </p:cNvPr>
              <p:cNvPicPr/>
              <p:nvPr/>
            </p:nvPicPr>
            <p:blipFill>
              <a:blip r:embed="rId4"/>
              <a:stretch>
                <a:fillRect/>
              </a:stretch>
            </p:blipFill>
            <p:spPr>
              <a:xfrm>
                <a:off x="1698840" y="2936160"/>
                <a:ext cx="3917880" cy="3205800"/>
              </a:xfrm>
              <a:prstGeom prst="rect">
                <a:avLst/>
              </a:prstGeom>
            </p:spPr>
          </p:pic>
        </mc:Fallback>
      </mc:AlternateContent>
    </p:spTree>
    <p:extLst>
      <p:ext uri="{BB962C8B-B14F-4D97-AF65-F5344CB8AC3E}">
        <p14:creationId xmlns:p14="http://schemas.microsoft.com/office/powerpoint/2010/main" val="2546525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647130" y="1847850"/>
            <a:ext cx="4962099" cy="4351338"/>
          </a:xfrm>
        </p:spPr>
        <p:txBody>
          <a:bodyPr>
            <a:normAutofit/>
          </a:bodyPr>
          <a:lstStyle/>
          <a:p>
            <a:pPr marL="109728" indent="0">
              <a:buNone/>
              <a:defRPr/>
            </a:pPr>
            <a:r>
              <a:rPr lang="en-US" dirty="0">
                <a:latin typeface="Consolas" panose="020B0609020204030204" pitchFamily="49" charset="0"/>
                <a:cs typeface="Consolas" panose="020B0609020204030204" pitchFamily="49" charset="0"/>
              </a:rPr>
              <a:t>ORDER BY</a:t>
            </a:r>
            <a:r>
              <a:rPr lang="en-US" b="1" dirty="0"/>
              <a:t> </a:t>
            </a:r>
            <a:r>
              <a:rPr lang="en-US" dirty="0"/>
              <a:t>clause selects ordering behavior</a:t>
            </a:r>
          </a:p>
          <a:p>
            <a:pPr marL="109728" indent="0">
              <a:buNone/>
              <a:defRPr/>
            </a:pPr>
            <a:endParaRPr lang="en-US" dirty="0"/>
          </a:p>
          <a:p>
            <a:pPr marL="109728" indent="0">
              <a:buNone/>
              <a:defRPr/>
            </a:pPr>
            <a:r>
              <a:rPr lang="en-US" dirty="0">
                <a:latin typeface="Consolas" panose="020B0609020204030204" pitchFamily="49" charset="0"/>
                <a:cs typeface="Consolas" panose="020B0609020204030204" pitchFamily="49" charset="0"/>
              </a:rPr>
              <a:t>ORDER BY attribute ASC</a:t>
            </a:r>
          </a:p>
          <a:p>
            <a:pPr marL="109728" indent="0">
              <a:buNone/>
              <a:defRPr/>
            </a:pPr>
            <a:endParaRPr lang="en-US" dirty="0">
              <a:latin typeface="Consolas" panose="020B0609020204030204" pitchFamily="49" charset="0"/>
              <a:cs typeface="Consolas" panose="020B0609020204030204" pitchFamily="49" charset="0"/>
            </a:endParaRPr>
          </a:p>
          <a:p>
            <a:pPr marL="109728" indent="0">
              <a:buNone/>
              <a:defRPr/>
            </a:pPr>
            <a:r>
              <a:rPr lang="en-US" dirty="0">
                <a:latin typeface="Consolas" panose="020B0609020204030204" pitchFamily="49" charset="0"/>
                <a:cs typeface="Consolas" panose="020B0609020204030204" pitchFamily="49" charset="0"/>
              </a:rPr>
              <a:t>ORDER BY attribute DESC</a:t>
            </a:r>
          </a:p>
          <a:p>
            <a:pPr marL="109728" indent="0">
              <a:buNone/>
              <a:defRPr/>
            </a:pPr>
            <a:endParaRPr lang="en-US" dirty="0">
              <a:latin typeface="Consolas" panose="020B0609020204030204" pitchFamily="49" charset="0"/>
              <a:cs typeface="Consolas" panose="020B0609020204030204" pitchFamily="49" charset="0"/>
            </a:endParaRPr>
          </a:p>
          <a:p>
            <a:pPr marL="109728" indent="0">
              <a:buNone/>
              <a:defRPr/>
            </a:pPr>
            <a:r>
              <a:rPr lang="en-US" dirty="0">
                <a:latin typeface="Consolas" panose="020B0609020204030204" pitchFamily="49" charset="0"/>
                <a:cs typeface="Consolas" panose="020B0609020204030204" pitchFamily="49" charset="0"/>
              </a:rPr>
              <a:t>ORDER BY attr_1, attr_2,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186" y="1145532"/>
            <a:ext cx="6855725" cy="5393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a16="http://schemas.microsoft.com/office/drawing/2014/main" id="{A27370E1-DFB7-3840-8EF5-0A057668C38C}"/>
              </a:ext>
            </a:extLst>
          </p:cNvPr>
          <p:cNvSpPr>
            <a:spLocks noGrp="1"/>
          </p:cNvSpPr>
          <p:nvPr>
            <p:ph type="title"/>
          </p:nvPr>
        </p:nvSpPr>
        <p:spPr/>
        <p:txBody>
          <a:bodyPr/>
          <a:lstStyle/>
          <a:p>
            <a:r>
              <a:rPr lang="en-US" dirty="0"/>
              <a:t>Ordering</a:t>
            </a:r>
          </a:p>
        </p:txBody>
      </p:sp>
      <p:sp>
        <p:nvSpPr>
          <p:cNvPr id="501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643E308A-C72B-4882-B1DC-81170A276BAF}" type="slidenum">
              <a:rPr lang="en-US" altLang="en-US" sz="1400">
                <a:latin typeface="Times New Roman" charset="0"/>
              </a:rPr>
              <a:pPr/>
              <a:t>55</a:t>
            </a:fld>
            <a:endParaRPr lang="en-US" altLang="en-US" sz="1400" dirty="0">
              <a:latin typeface="Times New Roman" charset="0"/>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9F8CA46-7837-B341-9757-48770310CD8F}"/>
                  </a:ext>
                </a:extLst>
              </p14:cNvPr>
              <p14:cNvContentPartPr/>
              <p14:nvPr/>
            </p14:nvContentPartPr>
            <p14:xfrm>
              <a:off x="2696760" y="354600"/>
              <a:ext cx="8023320" cy="4996440"/>
            </p14:xfrm>
          </p:contentPart>
        </mc:Choice>
        <mc:Fallback>
          <p:pic>
            <p:nvPicPr>
              <p:cNvPr id="2" name="Ink 1">
                <a:extLst>
                  <a:ext uri="{FF2B5EF4-FFF2-40B4-BE49-F238E27FC236}">
                    <a16:creationId xmlns:a16="http://schemas.microsoft.com/office/drawing/2014/main" id="{59F8CA46-7837-B341-9757-48770310CD8F}"/>
                  </a:ext>
                </a:extLst>
              </p:cNvPr>
              <p:cNvPicPr/>
              <p:nvPr/>
            </p:nvPicPr>
            <p:blipFill>
              <a:blip r:embed="rId5"/>
              <a:stretch>
                <a:fillRect/>
              </a:stretch>
            </p:blipFill>
            <p:spPr>
              <a:xfrm>
                <a:off x="2680560" y="338400"/>
                <a:ext cx="8055720" cy="5028840"/>
              </a:xfrm>
              <a:prstGeom prst="rect">
                <a:avLst/>
              </a:prstGeom>
            </p:spPr>
          </p:pic>
        </mc:Fallback>
      </mc:AlternateContent>
    </p:spTree>
    <p:extLst>
      <p:ext uri="{BB962C8B-B14F-4D97-AF65-F5344CB8AC3E}">
        <p14:creationId xmlns:p14="http://schemas.microsoft.com/office/powerpoint/2010/main" val="2311061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Inserts into SALECO</a:t>
            </a:r>
          </a:p>
        </p:txBody>
      </p:sp>
      <p:sp>
        <p:nvSpPr>
          <p:cNvPr id="4" name="Slide Number Placeholder 3"/>
          <p:cNvSpPr>
            <a:spLocks noGrp="1"/>
          </p:cNvSpPr>
          <p:nvPr>
            <p:ph type="sldNum" sz="quarter" idx="12"/>
          </p:nvPr>
        </p:nvSpPr>
        <p:spPr/>
        <p:txBody>
          <a:bodyPr/>
          <a:lstStyle/>
          <a:p>
            <a:pPr>
              <a:defRPr/>
            </a:pPr>
            <a:fld id="{C5CFCE1B-4C31-43BA-90B3-9B6B610C9FAB}" type="slidenum">
              <a:rPr lang="en-US" smtClean="0"/>
              <a:pPr>
                <a:defRPr/>
              </a:pPr>
              <a:t>56</a:t>
            </a:fld>
            <a:endParaRPr lang="en-US"/>
          </a:p>
        </p:txBody>
      </p:sp>
      <p:sp>
        <p:nvSpPr>
          <p:cNvPr id="5" name="Content Placeholder 4">
            <a:extLst>
              <a:ext uri="{FF2B5EF4-FFF2-40B4-BE49-F238E27FC236}">
                <a16:creationId xmlns:a16="http://schemas.microsoft.com/office/drawing/2014/main" id="{C84A7B1B-A46E-5B4E-9F93-2FEC3A78B9CE}"/>
              </a:ext>
            </a:extLst>
          </p:cNvPr>
          <p:cNvSpPr>
            <a:spLocks noGrp="1"/>
          </p:cNvSpPr>
          <p:nvPr>
            <p:ph idx="1"/>
          </p:nvPr>
        </p:nvSpPr>
        <p:spPr>
          <a:xfrm>
            <a:off x="838200" y="1600200"/>
            <a:ext cx="9372600" cy="4756150"/>
          </a:xfrm>
        </p:spPr>
        <p:txBody>
          <a:bodyPr/>
          <a:lstStyle/>
          <a:p>
            <a:pPr marL="109537" indent="0">
              <a:buNone/>
            </a:pPr>
            <a:r>
              <a:rPr lang="en-US" dirty="0">
                <a:latin typeface="Consolas" panose="020B0609020204030204" pitchFamily="49" charset="0"/>
                <a:cs typeface="Consolas" panose="020B0609020204030204" pitchFamily="49" charset="0"/>
              </a:rPr>
              <a:t>INSERT INTO table VALUES (value1, value2...);</a:t>
            </a:r>
          </a:p>
          <a:p>
            <a:pPr marL="109537" indent="0">
              <a:buNone/>
            </a:pPr>
            <a:endParaRPr lang="en-US" dirty="0">
              <a:latin typeface="Consolas" panose="020B0609020204030204" pitchFamily="49" charset="0"/>
              <a:cs typeface="Consolas" panose="020B0609020204030204" pitchFamily="49" charset="0"/>
            </a:endParaRPr>
          </a:p>
          <a:p>
            <a:pPr marL="109537" indent="0">
              <a:buNone/>
            </a:pPr>
            <a:r>
              <a:rPr lang="en-US" dirty="0">
                <a:latin typeface="Consolas" panose="020B0609020204030204" pitchFamily="49" charset="0"/>
                <a:cs typeface="Consolas" panose="020B0609020204030204" pitchFamily="49" charset="0"/>
              </a:rPr>
              <a:t>INSERT INTO vendor </a:t>
            </a:r>
          </a:p>
          <a:p>
            <a:pPr marL="109537" indent="0">
              <a:buNone/>
            </a:pPr>
            <a:r>
              <a:rPr lang="en-US" dirty="0">
                <a:latin typeface="Consolas" panose="020B0609020204030204" pitchFamily="49" charset="0"/>
                <a:cs typeface="Consolas" panose="020B0609020204030204" pitchFamily="49" charset="0"/>
              </a:rPr>
              <a:t>VALUES (24543, ‘CSUCI’, ‘</a:t>
            </a:r>
            <a:r>
              <a:rPr lang="en-US" dirty="0" err="1">
                <a:latin typeface="Consolas" panose="020B0609020204030204" pitchFamily="49" charset="0"/>
                <a:cs typeface="Consolas" panose="020B0609020204030204" pitchFamily="49" charset="0"/>
              </a:rPr>
              <a:t>Ekho</a:t>
            </a:r>
            <a:r>
              <a:rPr lang="en-US" dirty="0">
                <a:latin typeface="Consolas" panose="020B0609020204030204" pitchFamily="49" charset="0"/>
                <a:cs typeface="Consolas" panose="020B0609020204030204" pitchFamily="49" charset="0"/>
              </a:rPr>
              <a:t>’, ‘805’, ‘111-1111’, ‘CA’, ‘Y’);</a:t>
            </a:r>
          </a:p>
          <a:p>
            <a:pPr marL="109537" indent="0">
              <a:buNone/>
            </a:pPr>
            <a:endParaRPr lang="en-US" dirty="0">
              <a:latin typeface="Consolas" panose="020B0609020204030204" pitchFamily="49" charset="0"/>
              <a:cs typeface="Consolas" panose="020B0609020204030204" pitchFamily="49" charset="0"/>
            </a:endParaRPr>
          </a:p>
          <a:p>
            <a:pPr marL="109537" indent="0">
              <a:buNone/>
            </a:pPr>
            <a:r>
              <a:rPr lang="en-US" dirty="0">
                <a:latin typeface="Consolas" panose="020B0609020204030204" pitchFamily="49" charset="0"/>
                <a:cs typeface="Consolas" panose="020B0609020204030204" pitchFamily="49" charset="0"/>
              </a:rPr>
              <a:t>INSERT INTO product</a:t>
            </a:r>
          </a:p>
          <a:p>
            <a:pPr marL="109537" indent="0">
              <a:buNone/>
            </a:pPr>
            <a:r>
              <a:rPr lang="en-US" dirty="0">
                <a:latin typeface="Consolas" panose="020B0609020204030204" pitchFamily="49" charset="0"/>
                <a:cs typeface="Consolas" panose="020B0609020204030204" pitchFamily="49" charset="0"/>
              </a:rPr>
              <a:t>VALUES (‘8050-EKHO’, ‘</a:t>
            </a:r>
            <a:r>
              <a:rPr lang="en-US" dirty="0" err="1">
                <a:latin typeface="Consolas" panose="020B0609020204030204" pitchFamily="49" charset="0"/>
                <a:cs typeface="Consolas" panose="020B0609020204030204" pitchFamily="49" charset="0"/>
              </a:rPr>
              <a:t>Ekho</a:t>
            </a:r>
            <a:r>
              <a:rPr lang="en-US" dirty="0">
                <a:latin typeface="Consolas" panose="020B0609020204030204" pitchFamily="49" charset="0"/>
                <a:cs typeface="Consolas" panose="020B0609020204030204" pitchFamily="49" charset="0"/>
              </a:rPr>
              <a:t> Dolphin Chow’, 20190916, 10,10,18.99,0,24543); </a:t>
            </a:r>
          </a:p>
          <a:p>
            <a:pPr marL="109537" indent="0">
              <a:buNone/>
            </a:pP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01F1170A-30F0-5949-9C7F-295A84A0C720}"/>
              </a:ext>
            </a:extLst>
          </p:cNvPr>
          <p:cNvSpPr txBox="1"/>
          <p:nvPr/>
        </p:nvSpPr>
        <p:spPr>
          <a:xfrm>
            <a:off x="8808720" y="3978275"/>
            <a:ext cx="3012556" cy="523220"/>
          </a:xfrm>
          <a:prstGeom prst="rect">
            <a:avLst/>
          </a:prstGeom>
          <a:noFill/>
        </p:spPr>
        <p:txBody>
          <a:bodyPr wrap="none" rtlCol="0">
            <a:spAutoFit/>
          </a:bodyPr>
          <a:lstStyle/>
          <a:p>
            <a:r>
              <a:rPr lang="en-US" sz="2800" dirty="0"/>
              <a:t>Is order important?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A427E45-336D-9A4B-B555-5F33904AFEB3}"/>
                  </a:ext>
                </a:extLst>
              </p14:cNvPr>
              <p14:cNvContentPartPr/>
              <p14:nvPr/>
            </p14:nvContentPartPr>
            <p14:xfrm>
              <a:off x="3871800" y="2053800"/>
              <a:ext cx="4943520" cy="2473560"/>
            </p14:xfrm>
          </p:contentPart>
        </mc:Choice>
        <mc:Fallback>
          <p:pic>
            <p:nvPicPr>
              <p:cNvPr id="3" name="Ink 2">
                <a:extLst>
                  <a:ext uri="{FF2B5EF4-FFF2-40B4-BE49-F238E27FC236}">
                    <a16:creationId xmlns:a16="http://schemas.microsoft.com/office/drawing/2014/main" id="{CA427E45-336D-9A4B-B555-5F33904AFEB3}"/>
                  </a:ext>
                </a:extLst>
              </p:cNvPr>
              <p:cNvPicPr/>
              <p:nvPr/>
            </p:nvPicPr>
            <p:blipFill>
              <a:blip r:embed="rId3"/>
              <a:stretch>
                <a:fillRect/>
              </a:stretch>
            </p:blipFill>
            <p:spPr>
              <a:xfrm>
                <a:off x="3855600" y="2037600"/>
                <a:ext cx="4975920" cy="2505960"/>
              </a:xfrm>
              <a:prstGeom prst="rect">
                <a:avLst/>
              </a:prstGeom>
            </p:spPr>
          </p:pic>
        </mc:Fallback>
      </mc:AlternateContent>
    </p:spTree>
    <p:extLst>
      <p:ext uri="{BB962C8B-B14F-4D97-AF65-F5344CB8AC3E}">
        <p14:creationId xmlns:p14="http://schemas.microsoft.com/office/powerpoint/2010/main" val="227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4C5E-4D83-1543-904D-7F76A2752021}"/>
              </a:ext>
            </a:extLst>
          </p:cNvPr>
          <p:cNvSpPr>
            <a:spLocks noGrp="1"/>
          </p:cNvSpPr>
          <p:nvPr>
            <p:ph type="title"/>
          </p:nvPr>
        </p:nvSpPr>
        <p:spPr/>
        <p:txBody>
          <a:bodyPr/>
          <a:lstStyle/>
          <a:p>
            <a:r>
              <a:rPr lang="en-US" dirty="0"/>
              <a:t>Insert without all values</a:t>
            </a:r>
          </a:p>
        </p:txBody>
      </p:sp>
      <p:sp>
        <p:nvSpPr>
          <p:cNvPr id="3" name="Content Placeholder 2">
            <a:extLst>
              <a:ext uri="{FF2B5EF4-FFF2-40B4-BE49-F238E27FC236}">
                <a16:creationId xmlns:a16="http://schemas.microsoft.com/office/drawing/2014/main" id="{469DCBFE-AD6F-5445-BEFC-A0946B86E39C}"/>
              </a:ext>
            </a:extLst>
          </p:cNvPr>
          <p:cNvSpPr>
            <a:spLocks noGrp="1"/>
          </p:cNvSpPr>
          <p:nvPr>
            <p:ph idx="1"/>
          </p:nvPr>
        </p:nvSpPr>
        <p:spPr/>
        <p:txBody>
          <a:bodyPr/>
          <a:lstStyle/>
          <a:p>
            <a:pPr marL="109537" indent="0">
              <a:buNone/>
            </a:pPr>
            <a:r>
              <a:rPr lang="en-US" dirty="0">
                <a:latin typeface="Consolas" panose="020B0609020204030204" pitchFamily="49" charset="0"/>
                <a:cs typeface="Consolas" panose="020B0609020204030204" pitchFamily="49" charset="0"/>
              </a:rPr>
              <a:t>INSERT INTO table(attribute_1,attribute_2,...) VALUES (attribute_1_value, attribute_2_value, ...)</a:t>
            </a:r>
          </a:p>
          <a:p>
            <a:pPr marL="109537" indent="0">
              <a:buNone/>
            </a:pPr>
            <a:endParaRPr lang="en-US" dirty="0">
              <a:latin typeface="Consolas" panose="020B0609020204030204" pitchFamily="49" charset="0"/>
              <a:cs typeface="Consolas" panose="020B0609020204030204" pitchFamily="49" charset="0"/>
            </a:endParaRPr>
          </a:p>
          <a:p>
            <a:pPr marL="109537" indent="0">
              <a:buNone/>
            </a:pPr>
            <a:r>
              <a:rPr lang="en-US" dirty="0">
                <a:latin typeface="Consolas" panose="020B0609020204030204" pitchFamily="49" charset="0"/>
                <a:cs typeface="Consolas" panose="020B0609020204030204" pitchFamily="49" charset="0"/>
              </a:rPr>
              <a:t>INSERT INTO product(</a:t>
            </a:r>
            <a:r>
              <a:rPr lang="en-US" dirty="0" err="1">
                <a:latin typeface="Consolas" panose="020B0609020204030204" pitchFamily="49" charset="0"/>
                <a:cs typeface="Consolas" panose="020B0609020204030204" pitchFamily="49" charset="0"/>
              </a:rPr>
              <a:t>p_code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p_descript</a:t>
            </a:r>
            <a:r>
              <a:rPr lang="en-US" dirty="0">
                <a:latin typeface="Consolas" panose="020B0609020204030204" pitchFamily="49" charset="0"/>
                <a:cs typeface="Consolas" panose="020B0609020204030204" pitchFamily="49" charset="0"/>
              </a:rPr>
              <a:t>) VALUES (‘BRT-345’, ‘Titanium drill bit’)</a:t>
            </a:r>
          </a:p>
        </p:txBody>
      </p:sp>
      <p:sp>
        <p:nvSpPr>
          <p:cNvPr id="4" name="Slide Number Placeholder 3">
            <a:extLst>
              <a:ext uri="{FF2B5EF4-FFF2-40B4-BE49-F238E27FC236}">
                <a16:creationId xmlns:a16="http://schemas.microsoft.com/office/drawing/2014/main" id="{FD28E480-D401-1344-A655-079084A47335}"/>
              </a:ext>
            </a:extLst>
          </p:cNvPr>
          <p:cNvSpPr>
            <a:spLocks noGrp="1"/>
          </p:cNvSpPr>
          <p:nvPr>
            <p:ph type="sldNum" sz="quarter" idx="12"/>
          </p:nvPr>
        </p:nvSpPr>
        <p:spPr/>
        <p:txBody>
          <a:bodyPr/>
          <a:lstStyle/>
          <a:p>
            <a:pPr>
              <a:defRPr/>
            </a:pPr>
            <a:fld id="{C5CFCE1B-4C31-43BA-90B3-9B6B610C9FAB}" type="slidenum">
              <a:rPr lang="en-US" smtClean="0"/>
              <a:pPr>
                <a:defRPr/>
              </a:pPr>
              <a:t>57</a:t>
            </a:fld>
            <a:endParaRPr lang="en-US"/>
          </a:p>
        </p:txBody>
      </p:sp>
      <p:sp>
        <p:nvSpPr>
          <p:cNvPr id="5" name="TextBox 4">
            <a:extLst>
              <a:ext uri="{FF2B5EF4-FFF2-40B4-BE49-F238E27FC236}">
                <a16:creationId xmlns:a16="http://schemas.microsoft.com/office/drawing/2014/main" id="{7DF222BC-BD7E-F843-90F0-997DC062CD57}"/>
              </a:ext>
            </a:extLst>
          </p:cNvPr>
          <p:cNvSpPr txBox="1"/>
          <p:nvPr/>
        </p:nvSpPr>
        <p:spPr>
          <a:xfrm>
            <a:off x="3032052" y="4501059"/>
            <a:ext cx="6127896" cy="523220"/>
          </a:xfrm>
          <a:prstGeom prst="rect">
            <a:avLst/>
          </a:prstGeom>
          <a:noFill/>
        </p:spPr>
        <p:txBody>
          <a:bodyPr wrap="none" rtlCol="0">
            <a:spAutoFit/>
          </a:bodyPr>
          <a:lstStyle/>
          <a:p>
            <a:r>
              <a:rPr lang="en-US" sz="2800" dirty="0"/>
              <a:t>What happens to other values in record?</a:t>
            </a:r>
          </a:p>
        </p:txBody>
      </p:sp>
      <p:sp>
        <p:nvSpPr>
          <p:cNvPr id="6" name="TextBox 5">
            <a:extLst>
              <a:ext uri="{FF2B5EF4-FFF2-40B4-BE49-F238E27FC236}">
                <a16:creationId xmlns:a16="http://schemas.microsoft.com/office/drawing/2014/main" id="{8F246286-2709-45CC-BE40-27BF6D3F5869}"/>
              </a:ext>
            </a:extLst>
          </p:cNvPr>
          <p:cNvSpPr txBox="1"/>
          <p:nvPr/>
        </p:nvSpPr>
        <p:spPr>
          <a:xfrm>
            <a:off x="1622627" y="5297694"/>
            <a:ext cx="8946745" cy="523220"/>
          </a:xfrm>
          <a:prstGeom prst="rect">
            <a:avLst/>
          </a:prstGeom>
          <a:noFill/>
        </p:spPr>
        <p:txBody>
          <a:bodyPr wrap="none" rtlCol="0">
            <a:spAutoFit/>
          </a:bodyPr>
          <a:lstStyle/>
          <a:p>
            <a:r>
              <a:rPr lang="en-US" sz="2800" dirty="0"/>
              <a:t>Auto Incremented fields do NOT need to have data inserted.</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4BC2AA1-A2E4-D04E-B920-AAD8E5766162}"/>
                  </a:ext>
                </a:extLst>
              </p14:cNvPr>
              <p14:cNvContentPartPr/>
              <p14:nvPr/>
            </p14:nvContentPartPr>
            <p14:xfrm>
              <a:off x="1292040" y="1027800"/>
              <a:ext cx="7714440" cy="4918680"/>
            </p14:xfrm>
          </p:contentPart>
        </mc:Choice>
        <mc:Fallback>
          <p:pic>
            <p:nvPicPr>
              <p:cNvPr id="7" name="Ink 6">
                <a:extLst>
                  <a:ext uri="{FF2B5EF4-FFF2-40B4-BE49-F238E27FC236}">
                    <a16:creationId xmlns:a16="http://schemas.microsoft.com/office/drawing/2014/main" id="{74BC2AA1-A2E4-D04E-B920-AAD8E5766162}"/>
                  </a:ext>
                </a:extLst>
              </p:cNvPr>
              <p:cNvPicPr/>
              <p:nvPr/>
            </p:nvPicPr>
            <p:blipFill>
              <a:blip r:embed="rId3"/>
              <a:stretch>
                <a:fillRect/>
              </a:stretch>
            </p:blipFill>
            <p:spPr>
              <a:xfrm>
                <a:off x="1275840" y="1011600"/>
                <a:ext cx="7746840" cy="4951080"/>
              </a:xfrm>
              <a:prstGeom prst="rect">
                <a:avLst/>
              </a:prstGeom>
            </p:spPr>
          </p:pic>
        </mc:Fallback>
      </mc:AlternateContent>
    </p:spTree>
    <p:extLst>
      <p:ext uri="{BB962C8B-B14F-4D97-AF65-F5344CB8AC3E}">
        <p14:creationId xmlns:p14="http://schemas.microsoft.com/office/powerpoint/2010/main" val="415734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p:txBody>
          <a:bodyPr/>
          <a:lstStyle/>
          <a:p>
            <a:pPr marL="0" indent="0" eaLnBrk="1" hangingPunct="1">
              <a:buNone/>
            </a:pPr>
            <a:r>
              <a:rPr lang="en-US" b="1" dirty="0">
                <a:cs typeface="Times New Roman" charset="0"/>
              </a:rPr>
              <a:t>Procedure</a:t>
            </a:r>
          </a:p>
          <a:p>
            <a:pPr marL="457200" lvl="1" indent="0" eaLnBrk="1" hangingPunct="1">
              <a:buNone/>
            </a:pPr>
            <a:r>
              <a:rPr lang="en-US" dirty="0">
                <a:cs typeface="Times New Roman" charset="0"/>
              </a:rPr>
              <a:t>Named collection of SQL statements</a:t>
            </a:r>
          </a:p>
          <a:p>
            <a:pPr marL="0" indent="0" eaLnBrk="1" hangingPunct="1">
              <a:buNone/>
            </a:pPr>
            <a:endParaRPr lang="en-US" b="1" dirty="0">
              <a:cs typeface="Times New Roman" charset="0"/>
            </a:endParaRPr>
          </a:p>
          <a:p>
            <a:pPr marL="0" indent="0" eaLnBrk="1" hangingPunct="1">
              <a:buNone/>
            </a:pPr>
            <a:r>
              <a:rPr lang="en-US" b="1" dirty="0">
                <a:cs typeface="Times New Roman" charset="0"/>
              </a:rPr>
              <a:t>User Defined Functions</a:t>
            </a:r>
          </a:p>
          <a:p>
            <a:pPr marL="457200" lvl="1" indent="0" eaLnBrk="1" hangingPunct="1">
              <a:buNone/>
            </a:pPr>
            <a:r>
              <a:rPr lang="en-US" dirty="0">
                <a:cs typeface="Times New Roman" charset="0"/>
              </a:rPr>
              <a:t>Returns based on input</a:t>
            </a:r>
          </a:p>
          <a:p>
            <a:pPr marL="0" indent="0" eaLnBrk="1" hangingPunct="1">
              <a:buNone/>
            </a:pPr>
            <a:endParaRPr lang="en-US" b="1" dirty="0">
              <a:cs typeface="Times New Roman" charset="0"/>
            </a:endParaRPr>
          </a:p>
          <a:p>
            <a:pPr marL="0" indent="0" eaLnBrk="1" hangingPunct="1">
              <a:buNone/>
            </a:pPr>
            <a:r>
              <a:rPr lang="en-US" b="1" dirty="0">
                <a:cs typeface="Times New Roman" charset="0"/>
              </a:rPr>
              <a:t>Advantages</a:t>
            </a:r>
          </a:p>
          <a:p>
            <a:pPr marL="457200" lvl="1" indent="0" eaLnBrk="1" hangingPunct="1">
              <a:buNone/>
            </a:pPr>
            <a:r>
              <a:rPr lang="en-US" dirty="0">
                <a:cs typeface="Times New Roman" charset="0"/>
              </a:rPr>
              <a:t>Reduce network traffic and increase performance</a:t>
            </a:r>
          </a:p>
          <a:p>
            <a:pPr marL="457200" lvl="1" indent="0" eaLnBrk="1" hangingPunct="1">
              <a:buNone/>
            </a:pPr>
            <a:r>
              <a:rPr lang="en-US" dirty="0">
                <a:cs typeface="Times New Roman" charset="0"/>
              </a:rPr>
              <a:t>Reduce code duplication by means of code isolation and code sharing </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charset="0"/>
                <a:ea typeface="ＭＳ Ｐゴシック" charset="0"/>
                <a:cs typeface="Arial" charset="0"/>
              </a:defRPr>
            </a:lvl1pPr>
            <a:lvl2pPr marL="742950" indent="-285750" eaLnBrk="0" hangingPunct="0">
              <a:defRPr>
                <a:solidFill>
                  <a:schemeClr val="tx1"/>
                </a:solidFill>
                <a:latin typeface="Georgia" charset="0"/>
                <a:ea typeface="Arial" charset="0"/>
                <a:cs typeface="Arial" charset="0"/>
              </a:defRPr>
            </a:lvl2pPr>
            <a:lvl3pPr marL="1143000" indent="-228600" eaLnBrk="0" hangingPunct="0">
              <a:defRPr>
                <a:solidFill>
                  <a:schemeClr val="tx1"/>
                </a:solidFill>
                <a:latin typeface="Georgia" charset="0"/>
                <a:ea typeface="Arial" charset="0"/>
                <a:cs typeface="Arial" charset="0"/>
              </a:defRPr>
            </a:lvl3pPr>
            <a:lvl4pPr marL="1600200" indent="-228600" eaLnBrk="0" hangingPunct="0">
              <a:defRPr>
                <a:solidFill>
                  <a:schemeClr val="tx1"/>
                </a:solidFill>
                <a:latin typeface="Georgia" charset="0"/>
                <a:ea typeface="Arial" charset="0"/>
                <a:cs typeface="Arial" charset="0"/>
              </a:defRPr>
            </a:lvl4pPr>
            <a:lvl5pPr marL="2057400" indent="-228600" eaLnBrk="0" hangingPunct="0">
              <a:defRPr>
                <a:solidFill>
                  <a:schemeClr val="tx1"/>
                </a:solidFill>
                <a:latin typeface="Georgia" charset="0"/>
                <a:ea typeface="Arial" charset="0"/>
                <a:cs typeface="Arial" charset="0"/>
              </a:defRPr>
            </a:lvl5pPr>
            <a:lvl6pPr marL="2514600" indent="-228600" eaLnBrk="0" fontAlgn="base" hangingPunct="0">
              <a:spcBef>
                <a:spcPct val="0"/>
              </a:spcBef>
              <a:spcAft>
                <a:spcPct val="0"/>
              </a:spcAft>
              <a:defRPr>
                <a:solidFill>
                  <a:schemeClr val="tx1"/>
                </a:solidFill>
                <a:latin typeface="Georgia" charset="0"/>
                <a:ea typeface="Arial" charset="0"/>
                <a:cs typeface="Arial" charset="0"/>
              </a:defRPr>
            </a:lvl6pPr>
            <a:lvl7pPr marL="2971800" indent="-228600" eaLnBrk="0" fontAlgn="base" hangingPunct="0">
              <a:spcBef>
                <a:spcPct val="0"/>
              </a:spcBef>
              <a:spcAft>
                <a:spcPct val="0"/>
              </a:spcAft>
              <a:defRPr>
                <a:solidFill>
                  <a:schemeClr val="tx1"/>
                </a:solidFill>
                <a:latin typeface="Georgia" charset="0"/>
                <a:ea typeface="Arial" charset="0"/>
                <a:cs typeface="Arial" charset="0"/>
              </a:defRPr>
            </a:lvl7pPr>
            <a:lvl8pPr marL="3429000" indent="-228600" eaLnBrk="0" fontAlgn="base" hangingPunct="0">
              <a:spcBef>
                <a:spcPct val="0"/>
              </a:spcBef>
              <a:spcAft>
                <a:spcPct val="0"/>
              </a:spcAft>
              <a:defRPr>
                <a:solidFill>
                  <a:schemeClr val="tx1"/>
                </a:solidFill>
                <a:latin typeface="Georgia" charset="0"/>
                <a:ea typeface="Arial" charset="0"/>
                <a:cs typeface="Arial" charset="0"/>
              </a:defRPr>
            </a:lvl8pPr>
            <a:lvl9pPr marL="3886200" indent="-228600" eaLnBrk="0" fontAlgn="base" hangingPunct="0">
              <a:spcBef>
                <a:spcPct val="0"/>
              </a:spcBef>
              <a:spcAft>
                <a:spcPct val="0"/>
              </a:spcAft>
              <a:defRPr>
                <a:solidFill>
                  <a:schemeClr val="tx1"/>
                </a:solidFill>
                <a:latin typeface="Georgia" charset="0"/>
                <a:ea typeface="Arial" charset="0"/>
                <a:cs typeface="Arial" charset="0"/>
              </a:defRPr>
            </a:lvl9pPr>
          </a:lstStyle>
          <a:p>
            <a:pPr eaLnBrk="1" hangingPunct="1"/>
            <a:fld id="{9DC41FB2-5EB3-614C-B1B4-31908A57207E}" type="slidenum">
              <a:rPr lang="en-US"/>
              <a:pPr eaLnBrk="1" hangingPunct="1"/>
              <a:t>58</a:t>
            </a:fld>
            <a:endParaRPr lang="en-US"/>
          </a:p>
        </p:txBody>
      </p:sp>
      <p:sp>
        <p:nvSpPr>
          <p:cNvPr id="4" name="Title 3">
            <a:extLst>
              <a:ext uri="{FF2B5EF4-FFF2-40B4-BE49-F238E27FC236}">
                <a16:creationId xmlns:a16="http://schemas.microsoft.com/office/drawing/2014/main" id="{6821F1EC-D363-B24E-8309-2086FB035800}"/>
              </a:ext>
            </a:extLst>
          </p:cNvPr>
          <p:cNvSpPr>
            <a:spLocks noGrp="1"/>
          </p:cNvSpPr>
          <p:nvPr>
            <p:ph type="title"/>
          </p:nvPr>
        </p:nvSpPr>
        <p:spPr/>
        <p:txBody>
          <a:bodyPr/>
          <a:lstStyle/>
          <a:p>
            <a:r>
              <a:rPr lang="en-US" dirty="0"/>
              <a:t>Stored Procedures and Defined Functions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4EC5699-E6B4-4046-911B-CAF216FC5F0E}"/>
                  </a:ext>
                </a:extLst>
              </p14:cNvPr>
              <p14:cNvContentPartPr/>
              <p14:nvPr/>
            </p14:nvContentPartPr>
            <p14:xfrm>
              <a:off x="573120" y="1729080"/>
              <a:ext cx="9303840" cy="3998160"/>
            </p14:xfrm>
          </p:contentPart>
        </mc:Choice>
        <mc:Fallback>
          <p:pic>
            <p:nvPicPr>
              <p:cNvPr id="3" name="Ink 2">
                <a:extLst>
                  <a:ext uri="{FF2B5EF4-FFF2-40B4-BE49-F238E27FC236}">
                    <a16:creationId xmlns:a16="http://schemas.microsoft.com/office/drawing/2014/main" id="{B4EC5699-E6B4-4046-911B-CAF216FC5F0E}"/>
                  </a:ext>
                </a:extLst>
              </p:cNvPr>
              <p:cNvPicPr/>
              <p:nvPr/>
            </p:nvPicPr>
            <p:blipFill>
              <a:blip r:embed="rId3"/>
              <a:stretch>
                <a:fillRect/>
              </a:stretch>
            </p:blipFill>
            <p:spPr>
              <a:xfrm>
                <a:off x="556920" y="1712880"/>
                <a:ext cx="9336240" cy="4030560"/>
              </a:xfrm>
              <a:prstGeom prst="rect">
                <a:avLst/>
              </a:prstGeom>
            </p:spPr>
          </p:pic>
        </mc:Fallback>
      </mc:AlternateContent>
    </p:spTree>
    <p:extLst>
      <p:ext uri="{BB962C8B-B14F-4D97-AF65-F5344CB8AC3E}">
        <p14:creationId xmlns:p14="http://schemas.microsoft.com/office/powerpoint/2010/main" val="2883140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4D3B-8CDC-6F49-9185-6C5C03109CBD}"/>
              </a:ext>
            </a:extLst>
          </p:cNvPr>
          <p:cNvSpPr>
            <a:spLocks noGrp="1"/>
          </p:cNvSpPr>
          <p:nvPr>
            <p:ph type="title"/>
          </p:nvPr>
        </p:nvSpPr>
        <p:spPr/>
        <p:txBody>
          <a:bodyPr/>
          <a:lstStyle/>
          <a:p>
            <a:r>
              <a:rPr lang="en-US" dirty="0"/>
              <a:t>Stored Procedure Syntax</a:t>
            </a:r>
          </a:p>
        </p:txBody>
      </p:sp>
      <p:sp>
        <p:nvSpPr>
          <p:cNvPr id="3" name="Content Placeholder 2">
            <a:extLst>
              <a:ext uri="{FF2B5EF4-FFF2-40B4-BE49-F238E27FC236}">
                <a16:creationId xmlns:a16="http://schemas.microsoft.com/office/drawing/2014/main" id="{21A75F47-2881-7848-99E7-F3B19D57E5EE}"/>
              </a:ext>
            </a:extLst>
          </p:cNvPr>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DELIMITER </a:t>
            </a:r>
            <a:r>
              <a:rPr lang="en-US" dirty="0" err="1">
                <a:latin typeface="Consolas" panose="020B0609020204030204" pitchFamily="49" charset="0"/>
                <a:cs typeface="Consolas" panose="020B0609020204030204" pitchFamily="49" charset="0"/>
              </a:rPr>
              <a:t>delimiter_characters</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CREATE PROCEDURE </a:t>
            </a:r>
            <a:r>
              <a:rPr lang="en-US" dirty="0" err="1">
                <a:latin typeface="Consolas" panose="020B0609020204030204" pitchFamily="49" charset="0"/>
                <a:cs typeface="Consolas" panose="020B0609020204030204" pitchFamily="49" charset="0"/>
              </a:rPr>
              <a:t>procedure_name</a:t>
            </a:r>
            <a:r>
              <a:rPr lang="en-US" dirty="0">
                <a:latin typeface="Consolas" panose="020B0609020204030204" pitchFamily="49" charset="0"/>
                <a:cs typeface="Consolas" panose="020B0609020204030204" pitchFamily="49" charset="0"/>
              </a:rPr>
              <a:t> ([IN] parameter_1, parameter_2) </a:t>
            </a:r>
          </a:p>
          <a:p>
            <a:pPr marL="0" indent="0">
              <a:buNone/>
            </a:pPr>
            <a:r>
              <a:rPr lang="en-US" dirty="0">
                <a:latin typeface="Consolas" panose="020B0609020204030204" pitchFamily="49" charset="0"/>
                <a:cs typeface="Consolas" panose="020B0609020204030204" pitchFamily="49" charset="0"/>
              </a:rPr>
              <a:t>BEGIN</a:t>
            </a:r>
          </a:p>
          <a:p>
            <a:pPr marL="0" indent="0">
              <a:buNone/>
            </a:pPr>
            <a:r>
              <a:rPr lang="en-US" dirty="0">
                <a:latin typeface="Consolas" panose="020B0609020204030204" pitchFamily="49" charset="0"/>
                <a:cs typeface="Consolas" panose="020B0609020204030204" pitchFamily="49" charset="0"/>
              </a:rPr>
              <a:t>…SQL statements;</a:t>
            </a:r>
          </a:p>
          <a:p>
            <a:pPr marL="0" indent="0">
              <a:buNone/>
            </a:pPr>
            <a:r>
              <a:rPr lang="en-US" dirty="0">
                <a:latin typeface="Consolas" panose="020B0609020204030204" pitchFamily="49" charset="0"/>
                <a:cs typeface="Consolas" panose="020B0609020204030204" pitchFamily="49" charset="0"/>
              </a:rPr>
              <a:t>END </a:t>
            </a:r>
            <a:r>
              <a:rPr lang="en-US" dirty="0" err="1">
                <a:latin typeface="Consolas" panose="020B0609020204030204" pitchFamily="49" charset="0"/>
                <a:cs typeface="Consolas" panose="020B0609020204030204" pitchFamily="49" charset="0"/>
              </a:rPr>
              <a:t>delimiter_characters</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DELIMITER ;</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7A9E601-7C5E-054C-976D-FD5E8B342807}"/>
                  </a:ext>
                </a:extLst>
              </p14:cNvPr>
              <p14:cNvContentPartPr/>
              <p14:nvPr/>
            </p14:nvContentPartPr>
            <p14:xfrm>
              <a:off x="4261680" y="2911320"/>
              <a:ext cx="5838120" cy="1229760"/>
            </p14:xfrm>
          </p:contentPart>
        </mc:Choice>
        <mc:Fallback>
          <p:pic>
            <p:nvPicPr>
              <p:cNvPr id="4" name="Ink 3">
                <a:extLst>
                  <a:ext uri="{FF2B5EF4-FFF2-40B4-BE49-F238E27FC236}">
                    <a16:creationId xmlns:a16="http://schemas.microsoft.com/office/drawing/2014/main" id="{C7A9E601-7C5E-054C-976D-FD5E8B342807}"/>
                  </a:ext>
                </a:extLst>
              </p:cNvPr>
              <p:cNvPicPr/>
              <p:nvPr/>
            </p:nvPicPr>
            <p:blipFill>
              <a:blip r:embed="rId3"/>
              <a:stretch>
                <a:fillRect/>
              </a:stretch>
            </p:blipFill>
            <p:spPr>
              <a:xfrm>
                <a:off x="4245480" y="2895120"/>
                <a:ext cx="5870520" cy="1262160"/>
              </a:xfrm>
              <a:prstGeom prst="rect">
                <a:avLst/>
              </a:prstGeom>
            </p:spPr>
          </p:pic>
        </mc:Fallback>
      </mc:AlternateContent>
    </p:spTree>
    <p:extLst>
      <p:ext uri="{BB962C8B-B14F-4D97-AF65-F5344CB8AC3E}">
        <p14:creationId xmlns:p14="http://schemas.microsoft.com/office/powerpoint/2010/main" val="270297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BA9A-507C-7349-87CC-CCABBDACAC6D}"/>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Mid-term Topics Review</a:t>
            </a:r>
          </a:p>
        </p:txBody>
      </p:sp>
      <p:sp>
        <p:nvSpPr>
          <p:cNvPr id="3" name="Content Placeholder 2">
            <a:extLst>
              <a:ext uri="{FF2B5EF4-FFF2-40B4-BE49-F238E27FC236}">
                <a16:creationId xmlns:a16="http://schemas.microsoft.com/office/drawing/2014/main" id="{6224742E-BB6D-6540-B02E-EF32ECC044A9}"/>
              </a:ext>
            </a:extLst>
          </p:cNvPr>
          <p:cNvSpPr>
            <a:spLocks noGrp="1"/>
          </p:cNvSpPr>
          <p:nvPr>
            <p:ph idx="1"/>
          </p:nvPr>
        </p:nvSpPr>
        <p:spPr>
          <a:xfrm>
            <a:off x="838200" y="1825625"/>
            <a:ext cx="5257800" cy="4351338"/>
          </a:xfrm>
        </p:spPr>
        <p:txBody>
          <a:bodyPr>
            <a:normAutofit/>
          </a:bodyPr>
          <a:lstStyle/>
          <a:p>
            <a:pPr marL="0" indent="0">
              <a:buNone/>
            </a:pPr>
            <a:r>
              <a:rPr lang="en-US" dirty="0"/>
              <a:t>Advantages of RDBMS Systems</a:t>
            </a:r>
            <a:endParaRPr lang="en-US" dirty="0">
              <a:latin typeface="Garamond" panose="02020404030301010803" pitchFamily="18" charset="0"/>
            </a:endParaRPr>
          </a:p>
          <a:p>
            <a:pPr marL="0" indent="0">
              <a:buNone/>
            </a:pPr>
            <a:endParaRPr lang="en-US" dirty="0"/>
          </a:p>
          <a:p>
            <a:pPr marL="0" indent="0">
              <a:buNone/>
            </a:pPr>
            <a:r>
              <a:rPr lang="en-US" dirty="0">
                <a:latin typeface="Garamond" panose="02020404030301010803" pitchFamily="18" charset="0"/>
              </a:rPr>
              <a:t>ERD Generation and Analysis</a:t>
            </a:r>
          </a:p>
          <a:p>
            <a:pPr marL="0" indent="0">
              <a:buNone/>
            </a:pPr>
            <a:endParaRPr lang="en-US" dirty="0"/>
          </a:p>
          <a:p>
            <a:pPr marL="0" indent="0">
              <a:buNone/>
            </a:pPr>
            <a:r>
              <a:rPr lang="en-US" dirty="0"/>
              <a:t>Basic SQL Statements</a:t>
            </a:r>
          </a:p>
          <a:p>
            <a:pPr marL="457200" lvl="1" indent="0">
              <a:buNone/>
            </a:pPr>
            <a:r>
              <a:rPr lang="en-US" dirty="0"/>
              <a:t>DML: Querying, Updating, Deleting</a:t>
            </a:r>
          </a:p>
          <a:p>
            <a:pPr marL="457200" lvl="1" indent="0">
              <a:buNone/>
            </a:pPr>
            <a:r>
              <a:rPr lang="en-US" dirty="0"/>
              <a:t>DDL: Table Creation</a:t>
            </a:r>
          </a:p>
          <a:p>
            <a:pPr marL="0" indent="0">
              <a:buNone/>
            </a:pPr>
            <a:endParaRPr lang="en-US" dirty="0"/>
          </a:p>
        </p:txBody>
      </p:sp>
      <p:sp>
        <p:nvSpPr>
          <p:cNvPr id="4" name="Content Placeholder 2">
            <a:extLst>
              <a:ext uri="{FF2B5EF4-FFF2-40B4-BE49-F238E27FC236}">
                <a16:creationId xmlns:a16="http://schemas.microsoft.com/office/drawing/2014/main" id="{818144A9-7B4A-CA4D-8064-1ED3A526F30A}"/>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Advanced SQL Objects</a:t>
            </a:r>
          </a:p>
          <a:p>
            <a:pPr marL="457200" lvl="1" indent="0">
              <a:buFont typeface="Arial" panose="020B0604020202020204" pitchFamily="34" charset="0"/>
              <a:buNone/>
            </a:pPr>
            <a:r>
              <a:rPr lang="en-US" dirty="0"/>
              <a:t>Procedures, Functions, Triggers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Keys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Normalization</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2A21174-035A-7D4E-94A4-1849B680737F}"/>
                  </a:ext>
                </a:extLst>
              </p14:cNvPr>
              <p14:cNvContentPartPr/>
              <p14:nvPr/>
            </p14:nvContentPartPr>
            <p14:xfrm>
              <a:off x="625680" y="1162080"/>
              <a:ext cx="10105920" cy="3226680"/>
            </p14:xfrm>
          </p:contentPart>
        </mc:Choice>
        <mc:Fallback>
          <p:pic>
            <p:nvPicPr>
              <p:cNvPr id="5" name="Ink 4">
                <a:extLst>
                  <a:ext uri="{FF2B5EF4-FFF2-40B4-BE49-F238E27FC236}">
                    <a16:creationId xmlns:a16="http://schemas.microsoft.com/office/drawing/2014/main" id="{92A21174-035A-7D4E-94A4-1849B680737F}"/>
                  </a:ext>
                </a:extLst>
              </p:cNvPr>
              <p:cNvPicPr/>
              <p:nvPr/>
            </p:nvPicPr>
            <p:blipFill>
              <a:blip r:embed="rId3"/>
              <a:stretch>
                <a:fillRect/>
              </a:stretch>
            </p:blipFill>
            <p:spPr>
              <a:xfrm>
                <a:off x="609480" y="1145880"/>
                <a:ext cx="10138320" cy="3259080"/>
              </a:xfrm>
              <a:prstGeom prst="rect">
                <a:avLst/>
              </a:prstGeom>
            </p:spPr>
          </p:pic>
        </mc:Fallback>
      </mc:AlternateContent>
    </p:spTree>
    <p:extLst>
      <p:ext uri="{BB962C8B-B14F-4D97-AF65-F5344CB8AC3E}">
        <p14:creationId xmlns:p14="http://schemas.microsoft.com/office/powerpoint/2010/main" val="1880016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Example</a:t>
            </a:r>
          </a:p>
        </p:txBody>
      </p:sp>
      <p:sp>
        <p:nvSpPr>
          <p:cNvPr id="4" name="Slide Number Placeholder 3"/>
          <p:cNvSpPr>
            <a:spLocks noGrp="1"/>
          </p:cNvSpPr>
          <p:nvPr>
            <p:ph type="sldNum" sz="quarter" idx="12"/>
          </p:nvPr>
        </p:nvSpPr>
        <p:spPr/>
        <p:txBody>
          <a:bodyPr/>
          <a:lstStyle/>
          <a:p>
            <a:fld id="{218127D2-0C98-0D42-9DA5-AA66B4ECD4CA}" type="slidenum">
              <a:rPr lang="en-US" smtClean="0"/>
              <a:pPr/>
              <a:t>60</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690688"/>
            <a:ext cx="6084563"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6" y="1690688"/>
            <a:ext cx="4410075"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47195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743076"/>
            <a:ext cx="675322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Stored Procedure Example (2)</a:t>
            </a:r>
          </a:p>
        </p:txBody>
      </p:sp>
      <p:sp>
        <p:nvSpPr>
          <p:cNvPr id="4" name="Slide Number Placeholder 3"/>
          <p:cNvSpPr>
            <a:spLocks noGrp="1"/>
          </p:cNvSpPr>
          <p:nvPr>
            <p:ph type="sldNum" sz="quarter" idx="12"/>
          </p:nvPr>
        </p:nvSpPr>
        <p:spPr/>
        <p:txBody>
          <a:bodyPr/>
          <a:lstStyle/>
          <a:p>
            <a:fld id="{218127D2-0C98-0D42-9DA5-AA66B4ECD4CA}" type="slidenum">
              <a:rPr lang="en-US" smtClean="0"/>
              <a:pPr/>
              <a:t>61</a:t>
            </a:fld>
            <a:endParaRPr lang="en-US"/>
          </a:p>
        </p:txBody>
      </p:sp>
      <p:sp>
        <p:nvSpPr>
          <p:cNvPr id="5" name="Oval 4"/>
          <p:cNvSpPr/>
          <p:nvPr/>
        </p:nvSpPr>
        <p:spPr>
          <a:xfrm>
            <a:off x="5029200" y="4813674"/>
            <a:ext cx="1219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414463" y="4484132"/>
            <a:ext cx="1211742" cy="369332"/>
          </a:xfrm>
          <a:prstGeom prst="rect">
            <a:avLst/>
          </a:prstGeom>
          <a:noFill/>
        </p:spPr>
        <p:txBody>
          <a:bodyPr wrap="none" rtlCol="0">
            <a:spAutoFit/>
          </a:bodyPr>
          <a:lstStyle/>
          <a:p>
            <a:r>
              <a:rPr lang="en-US" dirty="0"/>
              <a:t>Arguments</a:t>
            </a:r>
          </a:p>
        </p:txBody>
      </p:sp>
      <p:cxnSp>
        <p:nvCxnSpPr>
          <p:cNvPr id="14" name="Straight Arrow Connector 13"/>
          <p:cNvCxnSpPr>
            <a:stCxn id="6" idx="1"/>
            <a:endCxn id="5" idx="7"/>
          </p:cNvCxnSpPr>
          <p:nvPr/>
        </p:nvCxnSpPr>
        <p:spPr>
          <a:xfrm flipH="1">
            <a:off x="6069853" y="4668798"/>
            <a:ext cx="2344611" cy="23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439177" y="4114800"/>
            <a:ext cx="1163524" cy="369332"/>
          </a:xfrm>
          <a:prstGeom prst="rect">
            <a:avLst/>
          </a:prstGeom>
          <a:noFill/>
        </p:spPr>
        <p:txBody>
          <a:bodyPr wrap="none" rtlCol="0">
            <a:spAutoFit/>
          </a:bodyPr>
          <a:lstStyle/>
          <a:p>
            <a:r>
              <a:rPr lang="en-US" dirty="0"/>
              <a:t>Parameter</a:t>
            </a:r>
          </a:p>
        </p:txBody>
      </p:sp>
      <p:cxnSp>
        <p:nvCxnSpPr>
          <p:cNvPr id="16" name="Straight Arrow Connector 15"/>
          <p:cNvCxnSpPr>
            <a:stCxn id="17" idx="0"/>
            <a:endCxn id="21" idx="4"/>
          </p:cNvCxnSpPr>
          <p:nvPr/>
        </p:nvCxnSpPr>
        <p:spPr>
          <a:xfrm flipH="1" flipV="1">
            <a:off x="7347177" y="2352676"/>
            <a:ext cx="1673762" cy="1762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807529" y="1743075"/>
            <a:ext cx="3079296"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nvGraphicFramePr>
        <p:xfrm>
          <a:off x="2438401" y="4931345"/>
          <a:ext cx="6200775" cy="365760"/>
        </p:xfrm>
        <a:graphic>
          <a:graphicData uri="http://schemas.openxmlformats.org/drawingml/2006/table">
            <a:tbl>
              <a:tblPr/>
              <a:tblGrid>
                <a:gridCol w="6200775">
                  <a:extLst>
                    <a:ext uri="{9D8B030D-6E8A-4147-A177-3AD203B41FA5}">
                      <a16:colId xmlns:a16="http://schemas.microsoft.com/office/drawing/2014/main" val="20000"/>
                    </a:ext>
                  </a:extLst>
                </a:gridCol>
              </a:tblGrid>
              <a:tr h="0">
                <a:tc>
                  <a:txBody>
                    <a:bodyPr/>
                    <a:lstStyle/>
                    <a:p>
                      <a:pPr algn="l" fontAlgn="base"/>
                      <a:r>
                        <a:rPr lang="en-US" dirty="0">
                          <a:solidFill>
                            <a:srgbClr val="008080"/>
                          </a:solidFill>
                          <a:effectLst/>
                          <a:latin typeface="inherit"/>
                        </a:rPr>
                        <a:t>CALL</a:t>
                      </a:r>
                      <a:r>
                        <a:rPr lang="en-US" dirty="0">
                          <a:solidFill>
                            <a:srgbClr val="006FE0"/>
                          </a:solidFill>
                          <a:effectLst/>
                          <a:latin typeface="inherit"/>
                        </a:rPr>
                        <a:t> </a:t>
                      </a:r>
                      <a:r>
                        <a:rPr lang="en-US" dirty="0" err="1">
                          <a:solidFill>
                            <a:srgbClr val="008080"/>
                          </a:solidFill>
                          <a:effectLst/>
                          <a:latin typeface="inherit"/>
                        </a:rPr>
                        <a:t>GetOfficeByCountry</a:t>
                      </a:r>
                      <a:r>
                        <a:rPr lang="en-US" dirty="0">
                          <a:solidFill>
                            <a:srgbClr val="333333"/>
                          </a:solidFill>
                          <a:effectLst/>
                          <a:latin typeface="inherit"/>
                        </a:rPr>
                        <a:t>(</a:t>
                      </a:r>
                      <a:r>
                        <a:rPr lang="en-US" dirty="0">
                          <a:solidFill>
                            <a:srgbClr val="DD1144"/>
                          </a:solidFill>
                          <a:effectLst/>
                          <a:latin typeface="inherit"/>
                        </a:rPr>
                        <a:t>'USA'</a:t>
                      </a:r>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8" name="Rectangle 3"/>
          <p:cNvSpPr>
            <a:spLocks noChangeArrowheads="1"/>
          </p:cNvSpPr>
          <p:nvPr/>
        </p:nvSpPr>
        <p:spPr bwMode="auto">
          <a:xfrm>
            <a:off x="2995614" y="354239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br>
              <a:rPr lang="en-US" altLang="en-US">
                <a:latin typeface="Arial" pitchFamily="34" charset="0"/>
                <a:cs typeface="Arial" pitchFamily="34" charset="0"/>
              </a:rPr>
            </a:br>
            <a:endParaRPr lang="en-US" altLang="en-US">
              <a:latin typeface="Arial" pitchFamily="34" charset="0"/>
              <a:cs typeface="Arial" pitchFamily="3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C197AF3-9022-FC48-A63E-42429A458BC2}"/>
                  </a:ext>
                </a:extLst>
              </p14:cNvPr>
              <p14:cNvContentPartPr/>
              <p14:nvPr/>
            </p14:nvContentPartPr>
            <p14:xfrm>
              <a:off x="1662840" y="1503000"/>
              <a:ext cx="6414840" cy="3251160"/>
            </p14:xfrm>
          </p:contentPart>
        </mc:Choice>
        <mc:Fallback>
          <p:pic>
            <p:nvPicPr>
              <p:cNvPr id="3" name="Ink 2">
                <a:extLst>
                  <a:ext uri="{FF2B5EF4-FFF2-40B4-BE49-F238E27FC236}">
                    <a16:creationId xmlns:a16="http://schemas.microsoft.com/office/drawing/2014/main" id="{4C197AF3-9022-FC48-A63E-42429A458BC2}"/>
                  </a:ext>
                </a:extLst>
              </p:cNvPr>
              <p:cNvPicPr/>
              <p:nvPr/>
            </p:nvPicPr>
            <p:blipFill>
              <a:blip r:embed="rId4"/>
              <a:stretch>
                <a:fillRect/>
              </a:stretch>
            </p:blipFill>
            <p:spPr>
              <a:xfrm>
                <a:off x="1646640" y="1486800"/>
                <a:ext cx="6447240" cy="3283560"/>
              </a:xfrm>
              <a:prstGeom prst="rect">
                <a:avLst/>
              </a:prstGeom>
            </p:spPr>
          </p:pic>
        </mc:Fallback>
      </mc:AlternateContent>
    </p:spTree>
    <p:extLst>
      <p:ext uri="{BB962C8B-B14F-4D97-AF65-F5344CB8AC3E}">
        <p14:creationId xmlns:p14="http://schemas.microsoft.com/office/powerpoint/2010/main" val="9579539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3749-9356-1047-81BA-8D9458CA536B}"/>
              </a:ext>
            </a:extLst>
          </p:cNvPr>
          <p:cNvSpPr>
            <a:spLocks noGrp="1"/>
          </p:cNvSpPr>
          <p:nvPr>
            <p:ph type="title"/>
          </p:nvPr>
        </p:nvSpPr>
        <p:spPr/>
        <p:txBody>
          <a:bodyPr/>
          <a:lstStyle/>
          <a:p>
            <a:r>
              <a:rPr lang="en-US" dirty="0"/>
              <a:t>User Defined (Stored) Function Syntax</a:t>
            </a:r>
          </a:p>
        </p:txBody>
      </p:sp>
      <p:sp>
        <p:nvSpPr>
          <p:cNvPr id="3" name="Content Placeholder 2">
            <a:extLst>
              <a:ext uri="{FF2B5EF4-FFF2-40B4-BE49-F238E27FC236}">
                <a16:creationId xmlns:a16="http://schemas.microsoft.com/office/drawing/2014/main" id="{E18DCEA7-C9FD-0442-96F5-655D40786B85}"/>
              </a:ext>
            </a:extLst>
          </p:cNvPr>
          <p:cNvSpPr>
            <a:spLocks noGrp="1"/>
          </p:cNvSpPr>
          <p:nvPr>
            <p:ph idx="1"/>
          </p:nvPr>
        </p:nvSpPr>
        <p:spPr/>
        <p:txBody>
          <a:bodyPr>
            <a:normAutofit fontScale="92500" lnSpcReduction="20000"/>
          </a:bodyPr>
          <a:lstStyle/>
          <a:p>
            <a:pPr marL="0" indent="0" latinLnBrk="1">
              <a:buNone/>
            </a:pPr>
            <a:r>
              <a:rPr lang="en-US" dirty="0">
                <a:latin typeface="Consolas" panose="020B0609020204030204" pitchFamily="49" charset="0"/>
                <a:cs typeface="Consolas" panose="020B0609020204030204" pitchFamily="49" charset="0"/>
              </a:rPr>
              <a:t>DELIMITER $$</a:t>
            </a:r>
          </a:p>
          <a:p>
            <a:pPr marL="0" indent="0" latinLnBrk="1">
              <a:buNone/>
            </a:pPr>
            <a:r>
              <a:rPr lang="en-US" dirty="0">
                <a:latin typeface="Consolas" panose="020B0609020204030204" pitchFamily="49" charset="0"/>
                <a:cs typeface="Consolas" panose="020B0609020204030204" pitchFamily="49" charset="0"/>
              </a:rPr>
              <a:t> </a:t>
            </a:r>
          </a:p>
          <a:p>
            <a:pPr marL="0" indent="0" latinLnBrk="1">
              <a:buNone/>
            </a:pPr>
            <a:r>
              <a:rPr lang="en-US" dirty="0">
                <a:latin typeface="Consolas" panose="020B0609020204030204" pitchFamily="49" charset="0"/>
                <a:cs typeface="Consolas" panose="020B0609020204030204" pitchFamily="49" charset="0"/>
              </a:rPr>
              <a:t>CREATE FUNCTION </a:t>
            </a:r>
            <a:r>
              <a:rPr lang="en-US" dirty="0" err="1">
                <a:latin typeface="Consolas" panose="020B0609020204030204" pitchFamily="49" charset="0"/>
                <a:cs typeface="Consolas" panose="020B0609020204030204" pitchFamily="49" charset="0"/>
              </a:rPr>
              <a:t>function_name</a:t>
            </a:r>
            <a:r>
              <a:rPr lang="en-US" dirty="0">
                <a:latin typeface="Consolas" panose="020B0609020204030204" pitchFamily="49" charset="0"/>
                <a:cs typeface="Consolas" panose="020B0609020204030204" pitchFamily="49" charset="0"/>
              </a:rPr>
              <a:t>(param1, param2,…)</a:t>
            </a:r>
          </a:p>
          <a:p>
            <a:pPr marL="0" indent="0" latinLnBrk="1">
              <a:buNone/>
            </a:pPr>
            <a:r>
              <a:rPr lang="en-US" dirty="0">
                <a:latin typeface="Consolas" panose="020B0609020204030204" pitchFamily="49" charset="0"/>
                <a:cs typeface="Consolas" panose="020B0609020204030204" pitchFamily="49" charset="0"/>
              </a:rPr>
              <a:t>RETURNS datatype</a:t>
            </a:r>
          </a:p>
          <a:p>
            <a:pPr marL="0" indent="0" latinLnBrk="1">
              <a:buNone/>
            </a:pPr>
            <a:r>
              <a:rPr lang="en-US" dirty="0">
                <a:latin typeface="Consolas" panose="020B0609020204030204" pitchFamily="49" charset="0"/>
                <a:cs typeface="Consolas" panose="020B0609020204030204" pitchFamily="49" charset="0"/>
              </a:rPr>
              <a:t>[NOT] DETERMINISTIC</a:t>
            </a:r>
          </a:p>
          <a:p>
            <a:pPr marL="0" indent="0" latinLnBrk="1">
              <a:buNone/>
            </a:pPr>
            <a:r>
              <a:rPr lang="en-US" dirty="0">
                <a:latin typeface="Consolas" panose="020B0609020204030204" pitchFamily="49" charset="0"/>
                <a:cs typeface="Consolas" panose="020B0609020204030204" pitchFamily="49" charset="0"/>
              </a:rPr>
              <a:t>BEGIN</a:t>
            </a:r>
          </a:p>
          <a:p>
            <a:pPr marL="0" indent="0" latinLnBrk="1">
              <a:buNone/>
            </a:pPr>
            <a:r>
              <a:rPr lang="en-US" i="1" dirty="0">
                <a:latin typeface="Consolas" panose="020B0609020204030204" pitchFamily="49" charset="0"/>
                <a:cs typeface="Consolas" panose="020B0609020204030204" pitchFamily="49" charset="0"/>
              </a:rPr>
              <a:t>-- statements</a:t>
            </a:r>
            <a:endParaRPr lang="en-US" dirty="0">
              <a:latin typeface="Consolas" panose="020B0609020204030204" pitchFamily="49" charset="0"/>
              <a:cs typeface="Consolas" panose="020B0609020204030204" pitchFamily="49" charset="0"/>
            </a:endParaRPr>
          </a:p>
          <a:p>
            <a:pPr marL="0" indent="0" latinLnBrk="1">
              <a:buNone/>
            </a:pPr>
            <a:r>
              <a:rPr lang="en-US" dirty="0">
                <a:latin typeface="Consolas" panose="020B0609020204030204" pitchFamily="49" charset="0"/>
                <a:cs typeface="Consolas" panose="020B0609020204030204" pitchFamily="49" charset="0"/>
              </a:rPr>
              <a:t>END $$</a:t>
            </a:r>
          </a:p>
          <a:p>
            <a:pPr marL="0" indent="0" latinLnBrk="1">
              <a:buNone/>
            </a:pPr>
            <a:r>
              <a:rPr lang="en-US" dirty="0">
                <a:latin typeface="Consolas" panose="020B0609020204030204" pitchFamily="49" charset="0"/>
                <a:cs typeface="Consolas" panose="020B0609020204030204" pitchFamily="49" charset="0"/>
              </a:rPr>
              <a:t> </a:t>
            </a:r>
          </a:p>
          <a:p>
            <a:pPr marL="0" indent="0" latinLnBrk="1">
              <a:buNone/>
            </a:pPr>
            <a:r>
              <a:rPr lang="en-US" dirty="0">
                <a:latin typeface="Consolas" panose="020B0609020204030204" pitchFamily="49" charset="0"/>
                <a:cs typeface="Consolas" panose="020B0609020204030204" pitchFamily="49" charset="0"/>
              </a:rPr>
              <a:t>DELIMITER ;</a:t>
            </a:r>
          </a:p>
          <a:p>
            <a:pPr marL="0" indent="0">
              <a:buNone/>
            </a:pPr>
            <a:endParaRPr lang="en-US" dirty="0"/>
          </a:p>
        </p:txBody>
      </p:sp>
    </p:spTree>
    <p:extLst>
      <p:ext uri="{BB962C8B-B14F-4D97-AF65-F5344CB8AC3E}">
        <p14:creationId xmlns:p14="http://schemas.microsoft.com/office/powerpoint/2010/main" val="41675669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738C-F03B-BC48-8E63-0EDFF22C703C}"/>
              </a:ext>
            </a:extLst>
          </p:cNvPr>
          <p:cNvSpPr>
            <a:spLocks noGrp="1"/>
          </p:cNvSpPr>
          <p:nvPr>
            <p:ph type="title"/>
          </p:nvPr>
        </p:nvSpPr>
        <p:spPr/>
        <p:txBody>
          <a:bodyPr/>
          <a:lstStyle/>
          <a:p>
            <a:r>
              <a:rPr lang="en-US" dirty="0"/>
              <a:t>Function Example (MySQL)</a:t>
            </a:r>
          </a:p>
        </p:txBody>
      </p:sp>
      <p:sp>
        <p:nvSpPr>
          <p:cNvPr id="4" name="Slide Number Placeholder 3">
            <a:extLst>
              <a:ext uri="{FF2B5EF4-FFF2-40B4-BE49-F238E27FC236}">
                <a16:creationId xmlns:a16="http://schemas.microsoft.com/office/drawing/2014/main" id="{E59C4335-BC7F-244D-AE3A-272E37F14E30}"/>
              </a:ext>
            </a:extLst>
          </p:cNvPr>
          <p:cNvSpPr>
            <a:spLocks noGrp="1"/>
          </p:cNvSpPr>
          <p:nvPr>
            <p:ph type="sldNum" sz="quarter" idx="12"/>
          </p:nvPr>
        </p:nvSpPr>
        <p:spPr/>
        <p:txBody>
          <a:bodyPr/>
          <a:lstStyle/>
          <a:p>
            <a:pPr>
              <a:defRPr/>
            </a:pPr>
            <a:fld id="{C5CFCE1B-4C31-43BA-90B3-9B6B610C9FAB}" type="slidenum">
              <a:rPr lang="en-US" smtClean="0"/>
              <a:pPr>
                <a:defRPr/>
              </a:pPr>
              <a:t>63</a:t>
            </a:fld>
            <a:endParaRPr lang="en-US"/>
          </a:p>
        </p:txBody>
      </p:sp>
      <p:pic>
        <p:nvPicPr>
          <p:cNvPr id="6" name="Picture 5">
            <a:extLst>
              <a:ext uri="{FF2B5EF4-FFF2-40B4-BE49-F238E27FC236}">
                <a16:creationId xmlns:a16="http://schemas.microsoft.com/office/drawing/2014/main" id="{490CE01A-BD1D-4146-A220-87CE1FA84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1828800"/>
            <a:ext cx="6336695" cy="39624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9AC761D-A19E-F64B-90B7-42F691910515}"/>
                  </a:ext>
                </a:extLst>
              </p14:cNvPr>
              <p14:cNvContentPartPr/>
              <p14:nvPr/>
            </p14:nvContentPartPr>
            <p14:xfrm>
              <a:off x="4195080" y="1149840"/>
              <a:ext cx="4150440" cy="2426040"/>
            </p14:xfrm>
          </p:contentPart>
        </mc:Choice>
        <mc:Fallback>
          <p:pic>
            <p:nvPicPr>
              <p:cNvPr id="3" name="Ink 2">
                <a:extLst>
                  <a:ext uri="{FF2B5EF4-FFF2-40B4-BE49-F238E27FC236}">
                    <a16:creationId xmlns:a16="http://schemas.microsoft.com/office/drawing/2014/main" id="{49AC761D-A19E-F64B-90B7-42F691910515}"/>
                  </a:ext>
                </a:extLst>
              </p:cNvPr>
              <p:cNvPicPr/>
              <p:nvPr/>
            </p:nvPicPr>
            <p:blipFill>
              <a:blip r:embed="rId4"/>
              <a:stretch>
                <a:fillRect/>
              </a:stretch>
            </p:blipFill>
            <p:spPr>
              <a:xfrm>
                <a:off x="4178880" y="1133640"/>
                <a:ext cx="4182840" cy="2458440"/>
              </a:xfrm>
              <a:prstGeom prst="rect">
                <a:avLst/>
              </a:prstGeom>
            </p:spPr>
          </p:pic>
        </mc:Fallback>
      </mc:AlternateContent>
    </p:spTree>
    <p:extLst>
      <p:ext uri="{BB962C8B-B14F-4D97-AF65-F5344CB8AC3E}">
        <p14:creationId xmlns:p14="http://schemas.microsoft.com/office/powerpoint/2010/main" val="2590516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97C-4BE2-9141-A214-F20D51A7EFAD}"/>
              </a:ext>
            </a:extLst>
          </p:cNvPr>
          <p:cNvSpPr>
            <a:spLocks noGrp="1"/>
          </p:cNvSpPr>
          <p:nvPr>
            <p:ph type="title"/>
          </p:nvPr>
        </p:nvSpPr>
        <p:spPr/>
        <p:txBody>
          <a:bodyPr/>
          <a:lstStyle/>
          <a:p>
            <a:r>
              <a:rPr lang="en-US" dirty="0"/>
              <a:t>Functional Example (MySQL)</a:t>
            </a:r>
          </a:p>
        </p:txBody>
      </p:sp>
      <p:sp>
        <p:nvSpPr>
          <p:cNvPr id="4" name="Slide Number Placeholder 3">
            <a:extLst>
              <a:ext uri="{FF2B5EF4-FFF2-40B4-BE49-F238E27FC236}">
                <a16:creationId xmlns:a16="http://schemas.microsoft.com/office/drawing/2014/main" id="{386AA120-C0CF-9346-8C01-B4BE1C3A5841}"/>
              </a:ext>
            </a:extLst>
          </p:cNvPr>
          <p:cNvSpPr>
            <a:spLocks noGrp="1"/>
          </p:cNvSpPr>
          <p:nvPr>
            <p:ph type="sldNum" sz="quarter" idx="12"/>
          </p:nvPr>
        </p:nvSpPr>
        <p:spPr/>
        <p:txBody>
          <a:bodyPr/>
          <a:lstStyle/>
          <a:p>
            <a:pPr>
              <a:defRPr/>
            </a:pPr>
            <a:fld id="{C5CFCE1B-4C31-43BA-90B3-9B6B610C9FAB}" type="slidenum">
              <a:rPr lang="en-US" smtClean="0"/>
              <a:pPr>
                <a:defRPr/>
              </a:pPr>
              <a:t>64</a:t>
            </a:fld>
            <a:endParaRPr lang="en-US"/>
          </a:p>
        </p:txBody>
      </p:sp>
      <p:pic>
        <p:nvPicPr>
          <p:cNvPr id="6" name="Picture 5">
            <a:extLst>
              <a:ext uri="{FF2B5EF4-FFF2-40B4-BE49-F238E27FC236}">
                <a16:creationId xmlns:a16="http://schemas.microsoft.com/office/drawing/2014/main" id="{D6D4CCD4-FC56-3847-B6BE-1CB44284A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1" y="2286001"/>
            <a:ext cx="7353837" cy="3283789"/>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0D7F6B2-9DF4-C949-B399-E4EDAC139D29}"/>
                  </a:ext>
                </a:extLst>
              </p14:cNvPr>
              <p14:cNvContentPartPr/>
              <p14:nvPr/>
            </p14:nvContentPartPr>
            <p14:xfrm>
              <a:off x="2991960" y="1640880"/>
              <a:ext cx="2063520" cy="3886920"/>
            </p14:xfrm>
          </p:contentPart>
        </mc:Choice>
        <mc:Fallback>
          <p:pic>
            <p:nvPicPr>
              <p:cNvPr id="3" name="Ink 2">
                <a:extLst>
                  <a:ext uri="{FF2B5EF4-FFF2-40B4-BE49-F238E27FC236}">
                    <a16:creationId xmlns:a16="http://schemas.microsoft.com/office/drawing/2014/main" id="{B0D7F6B2-9DF4-C949-B399-E4EDAC139D29}"/>
                  </a:ext>
                </a:extLst>
              </p:cNvPr>
              <p:cNvPicPr/>
              <p:nvPr/>
            </p:nvPicPr>
            <p:blipFill>
              <a:blip r:embed="rId4"/>
              <a:stretch>
                <a:fillRect/>
              </a:stretch>
            </p:blipFill>
            <p:spPr>
              <a:xfrm>
                <a:off x="2975760" y="1624680"/>
                <a:ext cx="2095920" cy="3919320"/>
              </a:xfrm>
              <a:prstGeom prst="rect">
                <a:avLst/>
              </a:prstGeom>
            </p:spPr>
          </p:pic>
        </mc:Fallback>
      </mc:AlternateContent>
    </p:spTree>
    <p:extLst>
      <p:ext uri="{BB962C8B-B14F-4D97-AF65-F5344CB8AC3E}">
        <p14:creationId xmlns:p14="http://schemas.microsoft.com/office/powerpoint/2010/main" val="30565977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4CA0-54AF-A542-83CF-52779478BAC2}"/>
              </a:ext>
            </a:extLst>
          </p:cNvPr>
          <p:cNvSpPr>
            <a:spLocks noGrp="1"/>
          </p:cNvSpPr>
          <p:nvPr>
            <p:ph type="title"/>
          </p:nvPr>
        </p:nvSpPr>
        <p:spPr/>
        <p:txBody>
          <a:bodyPr/>
          <a:lstStyle/>
          <a:p>
            <a:r>
              <a:rPr lang="en-US" dirty="0"/>
              <a:t>Functional Example (MySQL)</a:t>
            </a:r>
          </a:p>
        </p:txBody>
      </p:sp>
      <p:sp>
        <p:nvSpPr>
          <p:cNvPr id="4" name="Slide Number Placeholder 3">
            <a:extLst>
              <a:ext uri="{FF2B5EF4-FFF2-40B4-BE49-F238E27FC236}">
                <a16:creationId xmlns:a16="http://schemas.microsoft.com/office/drawing/2014/main" id="{00632E4A-A970-4F4B-9451-98C4D8670B1E}"/>
              </a:ext>
            </a:extLst>
          </p:cNvPr>
          <p:cNvSpPr>
            <a:spLocks noGrp="1"/>
          </p:cNvSpPr>
          <p:nvPr>
            <p:ph type="sldNum" sz="quarter" idx="12"/>
          </p:nvPr>
        </p:nvSpPr>
        <p:spPr/>
        <p:txBody>
          <a:bodyPr/>
          <a:lstStyle/>
          <a:p>
            <a:pPr>
              <a:defRPr/>
            </a:pPr>
            <a:fld id="{C5CFCE1B-4C31-43BA-90B3-9B6B610C9FAB}" type="slidenum">
              <a:rPr lang="en-US" smtClean="0"/>
              <a:pPr>
                <a:defRPr/>
              </a:pPr>
              <a:t>65</a:t>
            </a:fld>
            <a:endParaRPr lang="en-US"/>
          </a:p>
        </p:txBody>
      </p:sp>
      <p:pic>
        <p:nvPicPr>
          <p:cNvPr id="6" name="Picture 5">
            <a:extLst>
              <a:ext uri="{FF2B5EF4-FFF2-40B4-BE49-F238E27FC236}">
                <a16:creationId xmlns:a16="http://schemas.microsoft.com/office/drawing/2014/main" id="{77849EC6-DAD3-AD4D-8738-96FCA91E0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1" y="1828800"/>
            <a:ext cx="6552549" cy="4077916"/>
          </a:xfrm>
          <a:prstGeom prst="rect">
            <a:avLst/>
          </a:prstGeom>
        </p:spPr>
      </p:pic>
    </p:spTree>
    <p:extLst>
      <p:ext uri="{BB962C8B-B14F-4D97-AF65-F5344CB8AC3E}">
        <p14:creationId xmlns:p14="http://schemas.microsoft.com/office/powerpoint/2010/main" val="29798775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lvl1pPr eaLnBrk="0" hangingPunct="0">
              <a:defRPr>
                <a:solidFill>
                  <a:schemeClr val="tx1"/>
                </a:solidFill>
                <a:latin typeface="Georgia" charset="0"/>
                <a:ea typeface="ＭＳ Ｐゴシック" charset="0"/>
                <a:cs typeface="Arial" charset="0"/>
              </a:defRPr>
            </a:lvl1pPr>
            <a:lvl2pPr marL="742950" indent="-285750" eaLnBrk="0" hangingPunct="0">
              <a:defRPr>
                <a:solidFill>
                  <a:schemeClr val="tx1"/>
                </a:solidFill>
                <a:latin typeface="Georgia" charset="0"/>
                <a:ea typeface="Arial" charset="0"/>
                <a:cs typeface="Arial" charset="0"/>
              </a:defRPr>
            </a:lvl2pPr>
            <a:lvl3pPr marL="1143000" indent="-228600" eaLnBrk="0" hangingPunct="0">
              <a:defRPr>
                <a:solidFill>
                  <a:schemeClr val="tx1"/>
                </a:solidFill>
                <a:latin typeface="Georgia" charset="0"/>
                <a:ea typeface="Arial" charset="0"/>
                <a:cs typeface="Arial" charset="0"/>
              </a:defRPr>
            </a:lvl3pPr>
            <a:lvl4pPr marL="1600200" indent="-228600" eaLnBrk="0" hangingPunct="0">
              <a:defRPr>
                <a:solidFill>
                  <a:schemeClr val="tx1"/>
                </a:solidFill>
                <a:latin typeface="Georgia" charset="0"/>
                <a:ea typeface="Arial" charset="0"/>
                <a:cs typeface="Arial" charset="0"/>
              </a:defRPr>
            </a:lvl4pPr>
            <a:lvl5pPr marL="2057400" indent="-228600" eaLnBrk="0" hangingPunct="0">
              <a:defRPr>
                <a:solidFill>
                  <a:schemeClr val="tx1"/>
                </a:solidFill>
                <a:latin typeface="Georgia" charset="0"/>
                <a:ea typeface="Arial" charset="0"/>
                <a:cs typeface="Arial" charset="0"/>
              </a:defRPr>
            </a:lvl5pPr>
            <a:lvl6pPr marL="2514600" indent="-228600" eaLnBrk="0" fontAlgn="base" hangingPunct="0">
              <a:spcBef>
                <a:spcPct val="0"/>
              </a:spcBef>
              <a:spcAft>
                <a:spcPct val="0"/>
              </a:spcAft>
              <a:defRPr>
                <a:solidFill>
                  <a:schemeClr val="tx1"/>
                </a:solidFill>
                <a:latin typeface="Georgia" charset="0"/>
                <a:ea typeface="Arial" charset="0"/>
                <a:cs typeface="Arial" charset="0"/>
              </a:defRPr>
            </a:lvl6pPr>
            <a:lvl7pPr marL="2971800" indent="-228600" eaLnBrk="0" fontAlgn="base" hangingPunct="0">
              <a:spcBef>
                <a:spcPct val="0"/>
              </a:spcBef>
              <a:spcAft>
                <a:spcPct val="0"/>
              </a:spcAft>
              <a:defRPr>
                <a:solidFill>
                  <a:schemeClr val="tx1"/>
                </a:solidFill>
                <a:latin typeface="Georgia" charset="0"/>
                <a:ea typeface="Arial" charset="0"/>
                <a:cs typeface="Arial" charset="0"/>
              </a:defRPr>
            </a:lvl7pPr>
            <a:lvl8pPr marL="3429000" indent="-228600" eaLnBrk="0" fontAlgn="base" hangingPunct="0">
              <a:spcBef>
                <a:spcPct val="0"/>
              </a:spcBef>
              <a:spcAft>
                <a:spcPct val="0"/>
              </a:spcAft>
              <a:defRPr>
                <a:solidFill>
                  <a:schemeClr val="tx1"/>
                </a:solidFill>
                <a:latin typeface="Georgia" charset="0"/>
                <a:ea typeface="Arial" charset="0"/>
                <a:cs typeface="Arial" charset="0"/>
              </a:defRPr>
            </a:lvl8pPr>
            <a:lvl9pPr marL="3886200" indent="-228600" eaLnBrk="0" fontAlgn="base" hangingPunct="0">
              <a:spcBef>
                <a:spcPct val="0"/>
              </a:spcBef>
              <a:spcAft>
                <a:spcPct val="0"/>
              </a:spcAft>
              <a:defRPr>
                <a:solidFill>
                  <a:schemeClr val="tx1"/>
                </a:solidFill>
                <a:latin typeface="Georgia" charset="0"/>
                <a:ea typeface="Arial" charset="0"/>
                <a:cs typeface="Arial" charset="0"/>
              </a:defRPr>
            </a:lvl9pPr>
          </a:lstStyle>
          <a:p>
            <a:pPr eaLnBrk="1" hangingPunct="1"/>
            <a:fld id="{1200E206-2CC2-6C4B-9505-A23FA57C08B6}" type="slidenum">
              <a:rPr lang="en-US"/>
              <a:pPr eaLnBrk="1" hangingPunct="1"/>
              <a:t>66</a:t>
            </a:fld>
            <a:endParaRPr lang="en-US"/>
          </a:p>
        </p:txBody>
      </p:sp>
      <p:sp>
        <p:nvSpPr>
          <p:cNvPr id="4" name="Content Placeholder 3">
            <a:extLst>
              <a:ext uri="{FF2B5EF4-FFF2-40B4-BE49-F238E27FC236}">
                <a16:creationId xmlns:a16="http://schemas.microsoft.com/office/drawing/2014/main" id="{D08234DE-EE50-A040-9E72-FFF484DF1979}"/>
              </a:ext>
            </a:extLst>
          </p:cNvPr>
          <p:cNvSpPr>
            <a:spLocks noGrp="1"/>
          </p:cNvSpPr>
          <p:nvPr>
            <p:ph idx="1"/>
          </p:nvPr>
        </p:nvSpPr>
        <p:spPr>
          <a:xfrm>
            <a:off x="838200" y="1825625"/>
            <a:ext cx="11117094" cy="4351338"/>
          </a:xfrm>
        </p:spPr>
        <p:txBody>
          <a:bodyPr>
            <a:normAutofit fontScale="85000" lnSpcReduction="10000"/>
          </a:bodyPr>
          <a:lstStyle/>
          <a:p>
            <a:pPr marL="0" indent="0">
              <a:buNone/>
            </a:pPr>
            <a:r>
              <a:rPr lang="en-US" dirty="0">
                <a:cs typeface="Times New Roman" charset="0"/>
              </a:rPr>
              <a:t>SQL code that is invoked (triggered) when a DML event occurs</a:t>
            </a:r>
          </a:p>
          <a:p>
            <a:pPr marL="0" indent="0">
              <a:buNone/>
            </a:pPr>
            <a:endParaRPr lang="en-US" dirty="0">
              <a:cs typeface="Times New Roman" charset="0"/>
            </a:endParaRPr>
          </a:p>
          <a:p>
            <a:pPr marL="0" indent="0">
              <a:buNone/>
            </a:pPr>
            <a:r>
              <a:rPr lang="en-US" dirty="0">
                <a:cs typeface="Times New Roman" charset="0"/>
              </a:rPr>
              <a:t>Triggering </a:t>
            </a:r>
            <a:r>
              <a:rPr lang="en-US" b="1" dirty="0">
                <a:cs typeface="Times New Roman" charset="0"/>
              </a:rPr>
              <a:t>timing</a:t>
            </a:r>
            <a:r>
              <a:rPr lang="en-US" dirty="0">
                <a:cs typeface="Times New Roman" charset="0"/>
              </a:rPr>
              <a:t> - Indicates when trigger’s PL/SQL code executes</a:t>
            </a:r>
          </a:p>
          <a:p>
            <a:pPr marL="0" indent="0">
              <a:buNone/>
            </a:pPr>
            <a:endParaRPr lang="en-US" dirty="0">
              <a:cs typeface="Times New Roman" charset="0"/>
            </a:endParaRPr>
          </a:p>
          <a:p>
            <a:pPr marL="0" indent="0">
              <a:lnSpc>
                <a:spcPct val="170000"/>
              </a:lnSpc>
              <a:buNone/>
            </a:pPr>
            <a:r>
              <a:rPr lang="en-US" dirty="0">
                <a:cs typeface="Times New Roman" charset="0"/>
              </a:rPr>
              <a:t>Triggering </a:t>
            </a:r>
            <a:r>
              <a:rPr lang="en-US" b="1" dirty="0">
                <a:cs typeface="Times New Roman" charset="0"/>
              </a:rPr>
              <a:t>event</a:t>
            </a:r>
            <a:r>
              <a:rPr lang="en-US" dirty="0">
                <a:cs typeface="Times New Roman" charset="0"/>
              </a:rPr>
              <a:t> - Statement that causes trigger execution (UPDATE, INSERT, DELETE)</a:t>
            </a:r>
          </a:p>
          <a:p>
            <a:pPr marL="0" indent="0">
              <a:buNone/>
            </a:pPr>
            <a:endParaRPr lang="en-US" dirty="0">
              <a:cs typeface="Times New Roman" charset="0"/>
            </a:endParaRPr>
          </a:p>
          <a:p>
            <a:pPr marL="0" indent="0">
              <a:buNone/>
            </a:pPr>
            <a:r>
              <a:rPr lang="en-US" dirty="0">
                <a:cs typeface="Times New Roman" charset="0"/>
              </a:rPr>
              <a:t>Triggering </a:t>
            </a:r>
            <a:r>
              <a:rPr lang="en-US" b="1" dirty="0">
                <a:cs typeface="Times New Roman" charset="0"/>
              </a:rPr>
              <a:t>level</a:t>
            </a:r>
            <a:r>
              <a:rPr lang="en-US" dirty="0">
                <a:cs typeface="Times New Roman" charset="0"/>
              </a:rPr>
              <a:t> - Statement- and row-level</a:t>
            </a:r>
          </a:p>
          <a:p>
            <a:pPr marL="0" indent="0">
              <a:buNone/>
            </a:pPr>
            <a:endParaRPr lang="en-US" dirty="0">
              <a:cs typeface="Times New Roman" charset="0"/>
            </a:endParaRPr>
          </a:p>
          <a:p>
            <a:pPr marL="0" indent="0">
              <a:buNone/>
            </a:pPr>
            <a:r>
              <a:rPr lang="en-US" dirty="0">
                <a:cs typeface="Times New Roman" charset="0"/>
              </a:rPr>
              <a:t>Triggering </a:t>
            </a:r>
            <a:r>
              <a:rPr lang="en-US" b="1" dirty="0">
                <a:cs typeface="Times New Roman" charset="0"/>
              </a:rPr>
              <a:t>action</a:t>
            </a:r>
            <a:r>
              <a:rPr lang="en-US" dirty="0">
                <a:cs typeface="Times New Roman" charset="0"/>
              </a:rPr>
              <a:t> - PL/SQL code enclosed between the BEGIN and END keywords</a:t>
            </a:r>
          </a:p>
          <a:p>
            <a:pPr lvl="1"/>
            <a:endParaRPr lang="en-US" b="1" dirty="0">
              <a:cs typeface="Times New Roman" charset="0"/>
            </a:endParaRPr>
          </a:p>
          <a:p>
            <a:endParaRPr lang="en-US" dirty="0">
              <a:cs typeface="Times New Roman" charset="0"/>
            </a:endParaRPr>
          </a:p>
          <a:p>
            <a:endParaRPr lang="en-US" dirty="0"/>
          </a:p>
        </p:txBody>
      </p:sp>
      <p:sp>
        <p:nvSpPr>
          <p:cNvPr id="6" name="Title 5">
            <a:extLst>
              <a:ext uri="{FF2B5EF4-FFF2-40B4-BE49-F238E27FC236}">
                <a16:creationId xmlns:a16="http://schemas.microsoft.com/office/drawing/2014/main" id="{8769C9AC-D342-7142-B8F7-82E87A49D708}"/>
              </a:ext>
            </a:extLst>
          </p:cNvPr>
          <p:cNvSpPr>
            <a:spLocks noGrp="1"/>
          </p:cNvSpPr>
          <p:nvPr>
            <p:ph type="title"/>
          </p:nvPr>
        </p:nvSpPr>
        <p:spPr/>
        <p:txBody>
          <a:bodyPr/>
          <a:lstStyle/>
          <a:p>
            <a:r>
              <a:rPr lang="en-US" dirty="0"/>
              <a:t>Triggers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02E1661-2139-A842-91AE-9A03BF6B9777}"/>
                  </a:ext>
                </a:extLst>
              </p14:cNvPr>
              <p14:cNvContentPartPr/>
              <p14:nvPr/>
            </p14:nvContentPartPr>
            <p14:xfrm>
              <a:off x="6477120" y="3140280"/>
              <a:ext cx="2183400" cy="55080"/>
            </p14:xfrm>
          </p:contentPart>
        </mc:Choice>
        <mc:Fallback>
          <p:pic>
            <p:nvPicPr>
              <p:cNvPr id="3" name="Ink 2">
                <a:extLst>
                  <a:ext uri="{FF2B5EF4-FFF2-40B4-BE49-F238E27FC236}">
                    <a16:creationId xmlns:a16="http://schemas.microsoft.com/office/drawing/2014/main" id="{602E1661-2139-A842-91AE-9A03BF6B9777}"/>
                  </a:ext>
                </a:extLst>
              </p:cNvPr>
              <p:cNvPicPr/>
              <p:nvPr/>
            </p:nvPicPr>
            <p:blipFill>
              <a:blip r:embed="rId3"/>
              <a:stretch>
                <a:fillRect/>
              </a:stretch>
            </p:blipFill>
            <p:spPr>
              <a:xfrm>
                <a:off x="6460920" y="3124080"/>
                <a:ext cx="2215800" cy="87480"/>
              </a:xfrm>
              <a:prstGeom prst="rect">
                <a:avLst/>
              </a:prstGeom>
            </p:spPr>
          </p:pic>
        </mc:Fallback>
      </mc:AlternateContent>
    </p:spTree>
    <p:extLst>
      <p:ext uri="{BB962C8B-B14F-4D97-AF65-F5344CB8AC3E}">
        <p14:creationId xmlns:p14="http://schemas.microsoft.com/office/powerpoint/2010/main" val="19686151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p:txBody>
          <a:bodyPr/>
          <a:lstStyle/>
          <a:p>
            <a:pPr marL="0" indent="0" eaLnBrk="1" hangingPunct="1">
              <a:buNone/>
            </a:pPr>
            <a:r>
              <a:rPr lang="en-US" dirty="0">
                <a:cs typeface="Times New Roman" charset="0"/>
              </a:rPr>
              <a:t>DROP TRIGGER </a:t>
            </a:r>
            <a:r>
              <a:rPr lang="en-US" dirty="0" err="1">
                <a:cs typeface="Times New Roman" charset="0"/>
              </a:rPr>
              <a:t>trigger_name</a:t>
            </a:r>
            <a:r>
              <a:rPr lang="en-US" dirty="0">
                <a:cs typeface="Times New Roman" charset="0"/>
              </a:rPr>
              <a:t> command</a:t>
            </a:r>
          </a:p>
          <a:p>
            <a:pPr marL="457200" lvl="1" indent="0" eaLnBrk="1" hangingPunct="1">
              <a:buNone/>
            </a:pPr>
            <a:endParaRPr lang="en-US" dirty="0">
              <a:cs typeface="Times New Roman" charset="0"/>
            </a:endParaRPr>
          </a:p>
          <a:p>
            <a:pPr marL="457200" lvl="1" indent="0" eaLnBrk="1" hangingPunct="1">
              <a:buNone/>
            </a:pPr>
            <a:r>
              <a:rPr lang="en-US" dirty="0">
                <a:cs typeface="Times New Roman" charset="0"/>
              </a:rPr>
              <a:t>Deletes a trigger without deleting the table</a:t>
            </a:r>
          </a:p>
          <a:p>
            <a:pPr marL="457200" lvl="1" indent="0" eaLnBrk="1" hangingPunct="1">
              <a:buNone/>
            </a:pPr>
            <a:endParaRPr lang="en-US" dirty="0">
              <a:cs typeface="Times New Roman" charset="0"/>
            </a:endParaRPr>
          </a:p>
          <a:p>
            <a:pPr marL="0" indent="0" eaLnBrk="1" hangingPunct="1">
              <a:buNone/>
            </a:pPr>
            <a:r>
              <a:rPr lang="en-US" dirty="0">
                <a:cs typeface="Times New Roman" charset="0"/>
              </a:rPr>
              <a:t>Trigger action based on DML predicates</a:t>
            </a:r>
          </a:p>
          <a:p>
            <a:pPr marL="457200" lvl="1" indent="0" eaLnBrk="1" hangingPunct="1">
              <a:buNone/>
            </a:pPr>
            <a:endParaRPr lang="en-US" dirty="0">
              <a:cs typeface="Times New Roman" charset="0"/>
            </a:endParaRPr>
          </a:p>
          <a:p>
            <a:pPr marL="457200" lvl="1" indent="0" eaLnBrk="1" hangingPunct="1">
              <a:buNone/>
            </a:pPr>
            <a:r>
              <a:rPr lang="en-US" dirty="0">
                <a:cs typeface="Times New Roman" charset="0"/>
              </a:rPr>
              <a:t>Actions depend on the type of DML statement that fires the trigger</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charset="0"/>
                <a:ea typeface="ＭＳ Ｐゴシック" charset="0"/>
                <a:cs typeface="Arial" charset="0"/>
              </a:defRPr>
            </a:lvl1pPr>
            <a:lvl2pPr marL="742950" indent="-285750" eaLnBrk="0" hangingPunct="0">
              <a:defRPr>
                <a:solidFill>
                  <a:schemeClr val="tx1"/>
                </a:solidFill>
                <a:latin typeface="Georgia" charset="0"/>
                <a:ea typeface="Arial" charset="0"/>
                <a:cs typeface="Arial" charset="0"/>
              </a:defRPr>
            </a:lvl2pPr>
            <a:lvl3pPr marL="1143000" indent="-228600" eaLnBrk="0" hangingPunct="0">
              <a:defRPr>
                <a:solidFill>
                  <a:schemeClr val="tx1"/>
                </a:solidFill>
                <a:latin typeface="Georgia" charset="0"/>
                <a:ea typeface="Arial" charset="0"/>
                <a:cs typeface="Arial" charset="0"/>
              </a:defRPr>
            </a:lvl3pPr>
            <a:lvl4pPr marL="1600200" indent="-228600" eaLnBrk="0" hangingPunct="0">
              <a:defRPr>
                <a:solidFill>
                  <a:schemeClr val="tx1"/>
                </a:solidFill>
                <a:latin typeface="Georgia" charset="0"/>
                <a:ea typeface="Arial" charset="0"/>
                <a:cs typeface="Arial" charset="0"/>
              </a:defRPr>
            </a:lvl4pPr>
            <a:lvl5pPr marL="2057400" indent="-228600" eaLnBrk="0" hangingPunct="0">
              <a:defRPr>
                <a:solidFill>
                  <a:schemeClr val="tx1"/>
                </a:solidFill>
                <a:latin typeface="Georgia" charset="0"/>
                <a:ea typeface="Arial" charset="0"/>
                <a:cs typeface="Arial" charset="0"/>
              </a:defRPr>
            </a:lvl5pPr>
            <a:lvl6pPr marL="2514600" indent="-228600" eaLnBrk="0" fontAlgn="base" hangingPunct="0">
              <a:spcBef>
                <a:spcPct val="0"/>
              </a:spcBef>
              <a:spcAft>
                <a:spcPct val="0"/>
              </a:spcAft>
              <a:defRPr>
                <a:solidFill>
                  <a:schemeClr val="tx1"/>
                </a:solidFill>
                <a:latin typeface="Georgia" charset="0"/>
                <a:ea typeface="Arial" charset="0"/>
                <a:cs typeface="Arial" charset="0"/>
              </a:defRPr>
            </a:lvl6pPr>
            <a:lvl7pPr marL="2971800" indent="-228600" eaLnBrk="0" fontAlgn="base" hangingPunct="0">
              <a:spcBef>
                <a:spcPct val="0"/>
              </a:spcBef>
              <a:spcAft>
                <a:spcPct val="0"/>
              </a:spcAft>
              <a:defRPr>
                <a:solidFill>
                  <a:schemeClr val="tx1"/>
                </a:solidFill>
                <a:latin typeface="Georgia" charset="0"/>
                <a:ea typeface="Arial" charset="0"/>
                <a:cs typeface="Arial" charset="0"/>
              </a:defRPr>
            </a:lvl7pPr>
            <a:lvl8pPr marL="3429000" indent="-228600" eaLnBrk="0" fontAlgn="base" hangingPunct="0">
              <a:spcBef>
                <a:spcPct val="0"/>
              </a:spcBef>
              <a:spcAft>
                <a:spcPct val="0"/>
              </a:spcAft>
              <a:defRPr>
                <a:solidFill>
                  <a:schemeClr val="tx1"/>
                </a:solidFill>
                <a:latin typeface="Georgia" charset="0"/>
                <a:ea typeface="Arial" charset="0"/>
                <a:cs typeface="Arial" charset="0"/>
              </a:defRPr>
            </a:lvl8pPr>
            <a:lvl9pPr marL="3886200" indent="-228600" eaLnBrk="0" fontAlgn="base" hangingPunct="0">
              <a:spcBef>
                <a:spcPct val="0"/>
              </a:spcBef>
              <a:spcAft>
                <a:spcPct val="0"/>
              </a:spcAft>
              <a:defRPr>
                <a:solidFill>
                  <a:schemeClr val="tx1"/>
                </a:solidFill>
                <a:latin typeface="Georgia" charset="0"/>
                <a:ea typeface="Arial" charset="0"/>
                <a:cs typeface="Arial" charset="0"/>
              </a:defRPr>
            </a:lvl9pPr>
          </a:lstStyle>
          <a:p>
            <a:pPr eaLnBrk="1" hangingPunct="1"/>
            <a:fld id="{20F9745E-05C1-B54E-AF68-F39CA68180ED}" type="slidenum">
              <a:rPr lang="en-US"/>
              <a:pPr eaLnBrk="1" hangingPunct="1"/>
              <a:t>67</a:t>
            </a:fld>
            <a:endParaRPr lang="en-US"/>
          </a:p>
        </p:txBody>
      </p:sp>
      <p:sp>
        <p:nvSpPr>
          <p:cNvPr id="4" name="Title 3">
            <a:extLst>
              <a:ext uri="{FF2B5EF4-FFF2-40B4-BE49-F238E27FC236}">
                <a16:creationId xmlns:a16="http://schemas.microsoft.com/office/drawing/2014/main" id="{6E05A8AA-C831-B044-AB05-52AAD8C2E914}"/>
              </a:ext>
            </a:extLst>
          </p:cNvPr>
          <p:cNvSpPr>
            <a:spLocks noGrp="1"/>
          </p:cNvSpPr>
          <p:nvPr>
            <p:ph type="title"/>
          </p:nvPr>
        </p:nvSpPr>
        <p:spPr/>
        <p:txBody>
          <a:bodyPr/>
          <a:lstStyle/>
          <a:p>
            <a:r>
              <a:rPr lang="en-US" dirty="0"/>
              <a:t>Triggers</a:t>
            </a:r>
          </a:p>
        </p:txBody>
      </p:sp>
    </p:spTree>
    <p:extLst>
      <p:ext uri="{BB962C8B-B14F-4D97-AF65-F5344CB8AC3E}">
        <p14:creationId xmlns:p14="http://schemas.microsoft.com/office/powerpoint/2010/main" val="2832688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679B-DC24-884F-805D-AD4D0409893F}"/>
              </a:ext>
            </a:extLst>
          </p:cNvPr>
          <p:cNvSpPr>
            <a:spLocks noGrp="1"/>
          </p:cNvSpPr>
          <p:nvPr>
            <p:ph type="title"/>
          </p:nvPr>
        </p:nvSpPr>
        <p:spPr/>
        <p:txBody>
          <a:bodyPr/>
          <a:lstStyle/>
          <a:p>
            <a:r>
              <a:rPr lang="en-US" dirty="0"/>
              <a:t>Triggers</a:t>
            </a:r>
          </a:p>
        </p:txBody>
      </p:sp>
      <p:sp>
        <p:nvSpPr>
          <p:cNvPr id="3" name="Content Placeholder 2">
            <a:extLst>
              <a:ext uri="{FF2B5EF4-FFF2-40B4-BE49-F238E27FC236}">
                <a16:creationId xmlns:a16="http://schemas.microsoft.com/office/drawing/2014/main" id="{DE92C7F9-8B29-A740-9A4D-4AA2EDFDB7CF}"/>
              </a:ext>
            </a:extLst>
          </p:cNvPr>
          <p:cNvSpPr>
            <a:spLocks noGrp="1"/>
          </p:cNvSpPr>
          <p:nvPr>
            <p:ph idx="1"/>
          </p:nvPr>
        </p:nvSpPr>
        <p:spPr/>
        <p:txBody>
          <a:bodyPr/>
          <a:lstStyle/>
          <a:p>
            <a:pPr marL="0" indent="0">
              <a:buNone/>
            </a:pPr>
            <a:r>
              <a:rPr lang="en-US" dirty="0"/>
              <a:t>BEFORE and AFTER triggers</a:t>
            </a:r>
          </a:p>
          <a:p>
            <a:pPr marL="457200" lvl="1" indent="0">
              <a:buNone/>
            </a:pPr>
            <a:r>
              <a:rPr lang="en-US" dirty="0"/>
              <a:t>Both triggers will fire on triggering statement</a:t>
            </a:r>
          </a:p>
          <a:p>
            <a:pPr marL="457200" lvl="1" indent="0">
              <a:buNone/>
            </a:pPr>
            <a:r>
              <a:rPr lang="en-US" dirty="0"/>
              <a:t>Manipulation occurs </a:t>
            </a:r>
            <a:r>
              <a:rPr lang="en-US" i="1" dirty="0"/>
              <a:t>before</a:t>
            </a:r>
            <a:r>
              <a:rPr lang="en-US" dirty="0"/>
              <a:t> or </a:t>
            </a:r>
            <a:r>
              <a:rPr lang="en-US" i="1" dirty="0"/>
              <a:t>after </a:t>
            </a:r>
            <a:r>
              <a:rPr lang="en-US" dirty="0"/>
              <a:t>triggering statement operation</a:t>
            </a:r>
          </a:p>
          <a:p>
            <a:pPr marL="0" indent="0">
              <a:buNone/>
            </a:pPr>
            <a:endParaRPr lang="en-US" dirty="0"/>
          </a:p>
          <a:p>
            <a:pPr marL="0" indent="0">
              <a:buNone/>
            </a:pPr>
            <a:r>
              <a:rPr lang="en-US" dirty="0"/>
              <a:t>NEW and OLD</a:t>
            </a:r>
          </a:p>
          <a:p>
            <a:pPr marL="457200" lvl="1" indent="0">
              <a:buNone/>
            </a:pPr>
            <a:r>
              <a:rPr lang="en-US" dirty="0"/>
              <a:t>States of values to change in trigger body</a:t>
            </a:r>
          </a:p>
          <a:p>
            <a:pPr marL="457200" lvl="1" indent="0">
              <a:buNone/>
            </a:pPr>
            <a:r>
              <a:rPr lang="en-US" dirty="0"/>
              <a:t>NEW values on INSERT and UPDATE</a:t>
            </a:r>
          </a:p>
          <a:p>
            <a:pPr marL="457200" lvl="1" indent="0">
              <a:buNone/>
            </a:pPr>
            <a:r>
              <a:rPr lang="en-US" dirty="0"/>
              <a:t>OLD values on UPDATE and DELETE</a:t>
            </a:r>
          </a:p>
          <a:p>
            <a:pPr marL="457200" lvl="1" indent="0">
              <a:buNone/>
            </a:pPr>
            <a:r>
              <a:rPr lang="en-US" dirty="0"/>
              <a:t>OLD is read-only (since it is being modified by the triggering statement)</a:t>
            </a:r>
          </a:p>
          <a:p>
            <a:endParaRPr lang="en-US" dirty="0"/>
          </a:p>
        </p:txBody>
      </p:sp>
      <p:sp>
        <p:nvSpPr>
          <p:cNvPr id="4" name="Slide Number Placeholder 3">
            <a:extLst>
              <a:ext uri="{FF2B5EF4-FFF2-40B4-BE49-F238E27FC236}">
                <a16:creationId xmlns:a16="http://schemas.microsoft.com/office/drawing/2014/main" id="{16A93292-1AC8-A84B-ADAB-9FA9C1C04F1B}"/>
              </a:ext>
            </a:extLst>
          </p:cNvPr>
          <p:cNvSpPr>
            <a:spLocks noGrp="1"/>
          </p:cNvSpPr>
          <p:nvPr>
            <p:ph type="sldNum" sz="quarter" idx="12"/>
          </p:nvPr>
        </p:nvSpPr>
        <p:spPr/>
        <p:txBody>
          <a:bodyPr/>
          <a:lstStyle/>
          <a:p>
            <a:pPr>
              <a:defRPr/>
            </a:pPr>
            <a:fld id="{C5CFCE1B-4C31-43BA-90B3-9B6B610C9FAB}" type="slidenum">
              <a:rPr lang="en-US" smtClean="0"/>
              <a:pPr>
                <a:defRPr/>
              </a:pPr>
              <a:t>68</a:t>
            </a:fld>
            <a:endParaRPr lang="en-US"/>
          </a:p>
        </p:txBody>
      </p:sp>
    </p:spTree>
    <p:extLst>
      <p:ext uri="{BB962C8B-B14F-4D97-AF65-F5344CB8AC3E}">
        <p14:creationId xmlns:p14="http://schemas.microsoft.com/office/powerpoint/2010/main" val="41401163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6C119C7-036C-9E4E-B6A6-91000CFDC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159" y="1486138"/>
            <a:ext cx="6426963" cy="4998749"/>
          </a:xfrm>
          <a:prstGeom prst="rect">
            <a:avLst/>
          </a:prstGeom>
        </p:spPr>
      </p:pic>
      <p:sp>
        <p:nvSpPr>
          <p:cNvPr id="2" name="Title 1"/>
          <p:cNvSpPr>
            <a:spLocks noGrp="1"/>
          </p:cNvSpPr>
          <p:nvPr>
            <p:ph type="title"/>
          </p:nvPr>
        </p:nvSpPr>
        <p:spPr/>
        <p:txBody>
          <a:bodyPr/>
          <a:lstStyle/>
          <a:p>
            <a:r>
              <a:rPr lang="en-US" dirty="0"/>
              <a:t>Trigger Example (1)</a:t>
            </a:r>
          </a:p>
        </p:txBody>
      </p:sp>
      <p:sp>
        <p:nvSpPr>
          <p:cNvPr id="4" name="Slide Number Placeholder 3"/>
          <p:cNvSpPr>
            <a:spLocks noGrp="1"/>
          </p:cNvSpPr>
          <p:nvPr>
            <p:ph type="sldNum" sz="quarter" idx="12"/>
          </p:nvPr>
        </p:nvSpPr>
        <p:spPr/>
        <p:txBody>
          <a:bodyPr/>
          <a:lstStyle/>
          <a:p>
            <a:fld id="{218127D2-0C98-0D42-9DA5-AA66B4ECD4CA}" type="slidenum">
              <a:rPr lang="en-US" smtClean="0"/>
              <a:pPr/>
              <a:t>69</a:t>
            </a:fld>
            <a:endParaRPr lang="en-US"/>
          </a:p>
        </p:txBody>
      </p:sp>
      <p:sp>
        <p:nvSpPr>
          <p:cNvPr id="3" name="TextBox 2">
            <a:extLst>
              <a:ext uri="{FF2B5EF4-FFF2-40B4-BE49-F238E27FC236}">
                <a16:creationId xmlns:a16="http://schemas.microsoft.com/office/drawing/2014/main" id="{BAAF7043-D4A2-A443-8FE8-6B43F68DFAD3}"/>
              </a:ext>
            </a:extLst>
          </p:cNvPr>
          <p:cNvSpPr txBox="1"/>
          <p:nvPr/>
        </p:nvSpPr>
        <p:spPr>
          <a:xfrm>
            <a:off x="8252121" y="2634734"/>
            <a:ext cx="1686872" cy="369332"/>
          </a:xfrm>
          <a:prstGeom prst="rect">
            <a:avLst/>
          </a:prstGeom>
          <a:noFill/>
        </p:spPr>
        <p:txBody>
          <a:bodyPr wrap="none" rtlCol="0">
            <a:spAutoFit/>
          </a:bodyPr>
          <a:lstStyle/>
          <a:p>
            <a:r>
              <a:rPr lang="en-US" dirty="0"/>
              <a:t>Triggering Event</a:t>
            </a:r>
          </a:p>
        </p:txBody>
      </p:sp>
      <p:sp>
        <p:nvSpPr>
          <p:cNvPr id="6" name="TextBox 5">
            <a:extLst>
              <a:ext uri="{FF2B5EF4-FFF2-40B4-BE49-F238E27FC236}">
                <a16:creationId xmlns:a16="http://schemas.microsoft.com/office/drawing/2014/main" id="{C1CEB40F-3FD9-DA47-B4C4-08C102F28759}"/>
              </a:ext>
            </a:extLst>
          </p:cNvPr>
          <p:cNvSpPr txBox="1"/>
          <p:nvPr/>
        </p:nvSpPr>
        <p:spPr>
          <a:xfrm>
            <a:off x="8252121" y="2253734"/>
            <a:ext cx="1799210" cy="369332"/>
          </a:xfrm>
          <a:prstGeom prst="rect">
            <a:avLst/>
          </a:prstGeom>
          <a:noFill/>
        </p:spPr>
        <p:txBody>
          <a:bodyPr wrap="none" rtlCol="0">
            <a:spAutoFit/>
          </a:bodyPr>
          <a:lstStyle/>
          <a:p>
            <a:r>
              <a:rPr lang="en-US" dirty="0"/>
              <a:t>Triggering Timing</a:t>
            </a:r>
          </a:p>
        </p:txBody>
      </p:sp>
      <p:sp>
        <p:nvSpPr>
          <p:cNvPr id="11" name="TextBox 10">
            <a:extLst>
              <a:ext uri="{FF2B5EF4-FFF2-40B4-BE49-F238E27FC236}">
                <a16:creationId xmlns:a16="http://schemas.microsoft.com/office/drawing/2014/main" id="{33462B09-D6B8-7348-9D06-6BE273706DE0}"/>
              </a:ext>
            </a:extLst>
          </p:cNvPr>
          <p:cNvSpPr txBox="1"/>
          <p:nvPr/>
        </p:nvSpPr>
        <p:spPr>
          <a:xfrm>
            <a:off x="8252121" y="3050820"/>
            <a:ext cx="1648336" cy="369332"/>
          </a:xfrm>
          <a:prstGeom prst="rect">
            <a:avLst/>
          </a:prstGeom>
          <a:noFill/>
        </p:spPr>
        <p:txBody>
          <a:bodyPr wrap="none" rtlCol="0">
            <a:spAutoFit/>
          </a:bodyPr>
          <a:lstStyle/>
          <a:p>
            <a:r>
              <a:rPr lang="en-US" dirty="0"/>
              <a:t>Triggering Level</a:t>
            </a:r>
          </a:p>
        </p:txBody>
      </p:sp>
      <p:sp>
        <p:nvSpPr>
          <p:cNvPr id="12" name="TextBox 11">
            <a:extLst>
              <a:ext uri="{FF2B5EF4-FFF2-40B4-BE49-F238E27FC236}">
                <a16:creationId xmlns:a16="http://schemas.microsoft.com/office/drawing/2014/main" id="{BF9D8A96-B4D0-824C-B648-78E133139C8E}"/>
              </a:ext>
            </a:extLst>
          </p:cNvPr>
          <p:cNvSpPr txBox="1"/>
          <p:nvPr/>
        </p:nvSpPr>
        <p:spPr>
          <a:xfrm>
            <a:off x="8214022" y="4539734"/>
            <a:ext cx="2140714" cy="369332"/>
          </a:xfrm>
          <a:prstGeom prst="rect">
            <a:avLst/>
          </a:prstGeom>
          <a:noFill/>
        </p:spPr>
        <p:txBody>
          <a:bodyPr wrap="none" rtlCol="0">
            <a:spAutoFit/>
          </a:bodyPr>
          <a:lstStyle/>
          <a:p>
            <a:r>
              <a:rPr lang="en-US" dirty="0"/>
              <a:t>Triggering Statement</a:t>
            </a:r>
          </a:p>
        </p:txBody>
      </p:sp>
      <p:cxnSp>
        <p:nvCxnSpPr>
          <p:cNvPr id="13" name="Straight Arrow Connector 12">
            <a:extLst>
              <a:ext uri="{FF2B5EF4-FFF2-40B4-BE49-F238E27FC236}">
                <a16:creationId xmlns:a16="http://schemas.microsoft.com/office/drawing/2014/main" id="{1E0D4DD9-CCB7-C040-A440-8F8111708FF7}"/>
              </a:ext>
            </a:extLst>
          </p:cNvPr>
          <p:cNvCxnSpPr>
            <a:cxnSpLocks/>
          </p:cNvCxnSpPr>
          <p:nvPr/>
        </p:nvCxnSpPr>
        <p:spPr>
          <a:xfrm flipH="1">
            <a:off x="3429000" y="2438400"/>
            <a:ext cx="46482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4846E7-6B5D-E249-8F23-6D22A21235ED}"/>
              </a:ext>
            </a:extLst>
          </p:cNvPr>
          <p:cNvCxnSpPr>
            <a:cxnSpLocks/>
          </p:cNvCxnSpPr>
          <p:nvPr/>
        </p:nvCxnSpPr>
        <p:spPr>
          <a:xfrm flipH="1">
            <a:off x="4953000" y="2819400"/>
            <a:ext cx="31242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6D39B8-7CF6-0246-BA81-4AA3E947A1FB}"/>
              </a:ext>
            </a:extLst>
          </p:cNvPr>
          <p:cNvCxnSpPr>
            <a:cxnSpLocks/>
          </p:cNvCxnSpPr>
          <p:nvPr/>
        </p:nvCxnSpPr>
        <p:spPr>
          <a:xfrm flipH="1">
            <a:off x="4267200" y="3235486"/>
            <a:ext cx="38100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20FD2E-6710-AE43-83CE-A8C57822CA3F}"/>
              </a:ext>
            </a:extLst>
          </p:cNvPr>
          <p:cNvCxnSpPr/>
          <p:nvPr/>
        </p:nvCxnSpPr>
        <p:spPr>
          <a:xfrm>
            <a:off x="5867400" y="3657600"/>
            <a:ext cx="1524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507B17-7AC9-ED44-8D97-6C19491A0B55}"/>
              </a:ext>
            </a:extLst>
          </p:cNvPr>
          <p:cNvCxnSpPr/>
          <p:nvPr/>
        </p:nvCxnSpPr>
        <p:spPr>
          <a:xfrm>
            <a:off x="7391400" y="3657600"/>
            <a:ext cx="0" cy="2286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62F9C63-4ADE-724B-806E-4BAB79226B44}"/>
              </a:ext>
            </a:extLst>
          </p:cNvPr>
          <p:cNvCxnSpPr/>
          <p:nvPr/>
        </p:nvCxnSpPr>
        <p:spPr>
          <a:xfrm>
            <a:off x="5867400" y="5947410"/>
            <a:ext cx="1524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E0F353-80CE-FA46-8429-A352EADCE92F}"/>
              </a:ext>
            </a:extLst>
          </p:cNvPr>
          <p:cNvCxnSpPr>
            <a:cxnSpLocks/>
          </p:cNvCxnSpPr>
          <p:nvPr/>
        </p:nvCxnSpPr>
        <p:spPr>
          <a:xfrm>
            <a:off x="7391400" y="4724400"/>
            <a:ext cx="68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5C882DD-1A3D-1C4F-A820-944A861F7DC4}"/>
                  </a:ext>
                </a:extLst>
              </p14:cNvPr>
              <p14:cNvContentPartPr/>
              <p14:nvPr/>
            </p14:nvContentPartPr>
            <p14:xfrm>
              <a:off x="1425240" y="1467000"/>
              <a:ext cx="9244800" cy="4241520"/>
            </p14:xfrm>
          </p:contentPart>
        </mc:Choice>
        <mc:Fallback>
          <p:pic>
            <p:nvPicPr>
              <p:cNvPr id="5" name="Ink 4">
                <a:extLst>
                  <a:ext uri="{FF2B5EF4-FFF2-40B4-BE49-F238E27FC236}">
                    <a16:creationId xmlns:a16="http://schemas.microsoft.com/office/drawing/2014/main" id="{F5C882DD-1A3D-1C4F-A820-944A861F7DC4}"/>
                  </a:ext>
                </a:extLst>
              </p:cNvPr>
              <p:cNvPicPr/>
              <p:nvPr/>
            </p:nvPicPr>
            <p:blipFill>
              <a:blip r:embed="rId4"/>
              <a:stretch>
                <a:fillRect/>
              </a:stretch>
            </p:blipFill>
            <p:spPr>
              <a:xfrm>
                <a:off x="1409040" y="1450800"/>
                <a:ext cx="9277200" cy="4273920"/>
              </a:xfrm>
              <a:prstGeom prst="rect">
                <a:avLst/>
              </a:prstGeom>
            </p:spPr>
          </p:pic>
        </mc:Fallback>
      </mc:AlternateContent>
    </p:spTree>
    <p:extLst>
      <p:ext uri="{BB962C8B-B14F-4D97-AF65-F5344CB8AC3E}">
        <p14:creationId xmlns:p14="http://schemas.microsoft.com/office/powerpoint/2010/main" val="254264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8575-8AFC-1547-854E-5053D50BAC84}"/>
              </a:ext>
            </a:extLst>
          </p:cNvPr>
          <p:cNvSpPr>
            <a:spLocks noGrp="1"/>
          </p:cNvSpPr>
          <p:nvPr>
            <p:ph type="title"/>
          </p:nvPr>
        </p:nvSpPr>
        <p:spPr/>
        <p:txBody>
          <a:bodyPr/>
          <a:lstStyle/>
          <a:p>
            <a:r>
              <a:rPr lang="en-US" dirty="0"/>
              <a:t>RDBMS Systems</a:t>
            </a:r>
          </a:p>
        </p:txBody>
      </p:sp>
      <p:sp>
        <p:nvSpPr>
          <p:cNvPr id="3" name="Content Placeholder 2">
            <a:extLst>
              <a:ext uri="{FF2B5EF4-FFF2-40B4-BE49-F238E27FC236}">
                <a16:creationId xmlns:a16="http://schemas.microsoft.com/office/drawing/2014/main" id="{A1745822-4741-944A-B72A-E159FABD74BD}"/>
              </a:ext>
            </a:extLst>
          </p:cNvPr>
          <p:cNvSpPr>
            <a:spLocks noGrp="1"/>
          </p:cNvSpPr>
          <p:nvPr>
            <p:ph idx="1"/>
          </p:nvPr>
        </p:nvSpPr>
        <p:spPr/>
        <p:txBody>
          <a:bodyPr/>
          <a:lstStyle/>
          <a:p>
            <a:pPr marL="0" indent="0">
              <a:buNone/>
            </a:pPr>
            <a:r>
              <a:rPr lang="en-US" dirty="0"/>
              <a:t>C &amp; M Chapter 1.4 – 1.7</a:t>
            </a:r>
          </a:p>
          <a:p>
            <a:pPr marL="0" indent="0">
              <a:buNone/>
            </a:pPr>
            <a:endParaRPr lang="en-US" dirty="0"/>
          </a:p>
          <a:p>
            <a:pPr marL="0" indent="0">
              <a:buNone/>
            </a:pPr>
            <a:r>
              <a:rPr lang="en-US" dirty="0"/>
              <a:t>What are the advantages and disadvantages of RDBMS? </a:t>
            </a:r>
          </a:p>
          <a:p>
            <a:pPr marL="0" indent="0">
              <a:buNone/>
            </a:pPr>
            <a:endParaRPr lang="en-US" dirty="0"/>
          </a:p>
          <a:p>
            <a:pPr marL="0" indent="0">
              <a:buNone/>
            </a:pPr>
            <a:r>
              <a:rPr lang="en-US" dirty="0"/>
              <a:t>What problems do they solve? </a:t>
            </a:r>
          </a:p>
          <a:p>
            <a:pPr marL="0" indent="0">
              <a:buNone/>
            </a:pPr>
            <a:endParaRPr lang="en-US" dirty="0"/>
          </a:p>
          <a:p>
            <a:pPr marL="0" indent="0">
              <a:buNone/>
            </a:pPr>
            <a:r>
              <a:rPr lang="en-US" dirty="0"/>
              <a:t>What problems do they create?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498FE5A-A8B2-EF47-84AB-8C42F3881E71}"/>
                  </a:ext>
                </a:extLst>
              </p14:cNvPr>
              <p14:cNvContentPartPr/>
              <p14:nvPr/>
            </p14:nvContentPartPr>
            <p14:xfrm>
              <a:off x="867960" y="1135440"/>
              <a:ext cx="9612720" cy="4123080"/>
            </p14:xfrm>
          </p:contentPart>
        </mc:Choice>
        <mc:Fallback>
          <p:pic>
            <p:nvPicPr>
              <p:cNvPr id="4" name="Ink 3">
                <a:extLst>
                  <a:ext uri="{FF2B5EF4-FFF2-40B4-BE49-F238E27FC236}">
                    <a16:creationId xmlns:a16="http://schemas.microsoft.com/office/drawing/2014/main" id="{D498FE5A-A8B2-EF47-84AB-8C42F3881E71}"/>
                  </a:ext>
                </a:extLst>
              </p:cNvPr>
              <p:cNvPicPr/>
              <p:nvPr/>
            </p:nvPicPr>
            <p:blipFill>
              <a:blip r:embed="rId3"/>
              <a:stretch>
                <a:fillRect/>
              </a:stretch>
            </p:blipFill>
            <p:spPr>
              <a:xfrm>
                <a:off x="851760" y="1119240"/>
                <a:ext cx="9645120" cy="4155480"/>
              </a:xfrm>
              <a:prstGeom prst="rect">
                <a:avLst/>
              </a:prstGeom>
            </p:spPr>
          </p:pic>
        </mc:Fallback>
      </mc:AlternateContent>
    </p:spTree>
    <p:extLst>
      <p:ext uri="{BB962C8B-B14F-4D97-AF65-F5344CB8AC3E}">
        <p14:creationId xmlns:p14="http://schemas.microsoft.com/office/powerpoint/2010/main" val="2779990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Example (2)</a:t>
            </a:r>
          </a:p>
        </p:txBody>
      </p:sp>
      <p:sp>
        <p:nvSpPr>
          <p:cNvPr id="4" name="Slide Number Placeholder 3"/>
          <p:cNvSpPr>
            <a:spLocks noGrp="1"/>
          </p:cNvSpPr>
          <p:nvPr>
            <p:ph type="sldNum" sz="quarter" idx="12"/>
          </p:nvPr>
        </p:nvSpPr>
        <p:spPr/>
        <p:txBody>
          <a:bodyPr/>
          <a:lstStyle/>
          <a:p>
            <a:fld id="{218127D2-0C98-0D42-9DA5-AA66B4ECD4CA}" type="slidenum">
              <a:rPr lang="en-US" smtClean="0"/>
              <a:pPr/>
              <a:t>70</a:t>
            </a:fld>
            <a:endParaRPr lang="en-US"/>
          </a:p>
        </p:txBody>
      </p:sp>
      <p:pic>
        <p:nvPicPr>
          <p:cNvPr id="1741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1201" y="1524000"/>
            <a:ext cx="6446199"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3886201"/>
            <a:ext cx="6742113"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057400" y="4191000"/>
            <a:ext cx="26670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068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EB0B-A9D7-DB4F-B5AA-A6E0AF15894C}"/>
              </a:ext>
            </a:extLst>
          </p:cNvPr>
          <p:cNvSpPr>
            <a:spLocks noGrp="1"/>
          </p:cNvSpPr>
          <p:nvPr>
            <p:ph type="title"/>
          </p:nvPr>
        </p:nvSpPr>
        <p:spPr/>
        <p:txBody>
          <a:bodyPr/>
          <a:lstStyle/>
          <a:p>
            <a:r>
              <a:rPr lang="en-US" dirty="0"/>
              <a:t>Keys!!</a:t>
            </a:r>
          </a:p>
        </p:txBody>
      </p:sp>
      <p:sp>
        <p:nvSpPr>
          <p:cNvPr id="4" name="Slide Number Placeholder 3">
            <a:extLst>
              <a:ext uri="{FF2B5EF4-FFF2-40B4-BE49-F238E27FC236}">
                <a16:creationId xmlns:a16="http://schemas.microsoft.com/office/drawing/2014/main" id="{F5DC38D5-EDB2-744D-86F6-B8C2F0AC093E}"/>
              </a:ext>
            </a:extLst>
          </p:cNvPr>
          <p:cNvSpPr>
            <a:spLocks noGrp="1"/>
          </p:cNvSpPr>
          <p:nvPr>
            <p:ph type="sldNum" sz="quarter" idx="12"/>
          </p:nvPr>
        </p:nvSpPr>
        <p:spPr/>
        <p:txBody>
          <a:bodyPr/>
          <a:lstStyle/>
          <a:p>
            <a:fld id="{91E941FE-DB72-2149-A072-8CF4451EBF4A}" type="slidenum">
              <a:rPr lang="en-US" smtClean="0"/>
              <a:pPr/>
              <a:t>71</a:t>
            </a:fld>
            <a:endParaRPr lang="en-US"/>
          </a:p>
        </p:txBody>
      </p:sp>
      <p:sp>
        <p:nvSpPr>
          <p:cNvPr id="6" name="Content Placeholder 5">
            <a:extLst>
              <a:ext uri="{FF2B5EF4-FFF2-40B4-BE49-F238E27FC236}">
                <a16:creationId xmlns:a16="http://schemas.microsoft.com/office/drawing/2014/main" id="{A4A4DEED-19D2-3D41-9C34-D9528E069B5D}"/>
              </a:ext>
            </a:extLst>
          </p:cNvPr>
          <p:cNvSpPr>
            <a:spLocks noGrp="1"/>
          </p:cNvSpPr>
          <p:nvPr>
            <p:ph idx="1"/>
          </p:nvPr>
        </p:nvSpPr>
        <p:spPr/>
        <p:txBody>
          <a:bodyPr/>
          <a:lstStyle/>
          <a:p>
            <a:r>
              <a:rPr lang="en-US" dirty="0"/>
              <a:t>Primary Key</a:t>
            </a:r>
          </a:p>
          <a:p>
            <a:pPr lvl="1"/>
            <a:r>
              <a:rPr lang="en-US" sz="1800" dirty="0"/>
              <a:t>Identifier composed of one or more attributes that uniquely identifies a row </a:t>
            </a:r>
          </a:p>
          <a:p>
            <a:r>
              <a:rPr lang="en-US" dirty="0"/>
              <a:t>Foreign Key</a:t>
            </a:r>
          </a:p>
          <a:p>
            <a:pPr lvl="1"/>
            <a:r>
              <a:rPr lang="en-US" sz="1800" dirty="0"/>
              <a:t>An attribute in one table whose values must match the primary key in another table, or be NULL </a:t>
            </a:r>
          </a:p>
          <a:p>
            <a:r>
              <a:rPr lang="en-US" dirty="0"/>
              <a:t>Super Key </a:t>
            </a:r>
          </a:p>
          <a:p>
            <a:pPr lvl="1"/>
            <a:r>
              <a:rPr lang="en-US" sz="1800" dirty="0"/>
              <a:t>An attribute or attributes that uniquely identify each entity in a table</a:t>
            </a:r>
          </a:p>
          <a:p>
            <a:r>
              <a:rPr lang="en-US" dirty="0"/>
              <a:t>Candidate Key</a:t>
            </a:r>
          </a:p>
          <a:p>
            <a:pPr lvl="1"/>
            <a:r>
              <a:rPr lang="en-US" sz="1800" dirty="0"/>
              <a:t>A minimal </a:t>
            </a:r>
            <a:r>
              <a:rPr lang="en-US" sz="1800" dirty="0" err="1"/>
              <a:t>superkey</a:t>
            </a:r>
            <a:r>
              <a:rPr lang="en-US" sz="1800" dirty="0"/>
              <a:t>, a key that cannot be reduced further without losing integrity</a:t>
            </a:r>
          </a:p>
          <a:p>
            <a:r>
              <a:rPr lang="en-US" dirty="0"/>
              <a:t>Secondary Key </a:t>
            </a:r>
          </a:p>
          <a:p>
            <a:pPr lvl="1"/>
            <a:r>
              <a:rPr lang="en-US" sz="1800" dirty="0"/>
              <a:t>A key used for data retrieval purposes, a specific use case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590A57A-6218-8F45-8351-704781A17F4E}"/>
                  </a:ext>
                </a:extLst>
              </p14:cNvPr>
              <p14:cNvContentPartPr/>
              <p14:nvPr/>
            </p14:nvContentPartPr>
            <p14:xfrm>
              <a:off x="579600" y="1764360"/>
              <a:ext cx="5926320" cy="4463640"/>
            </p14:xfrm>
          </p:contentPart>
        </mc:Choice>
        <mc:Fallback>
          <p:pic>
            <p:nvPicPr>
              <p:cNvPr id="3" name="Ink 2">
                <a:extLst>
                  <a:ext uri="{FF2B5EF4-FFF2-40B4-BE49-F238E27FC236}">
                    <a16:creationId xmlns:a16="http://schemas.microsoft.com/office/drawing/2014/main" id="{5590A57A-6218-8F45-8351-704781A17F4E}"/>
                  </a:ext>
                </a:extLst>
              </p:cNvPr>
              <p:cNvPicPr/>
              <p:nvPr/>
            </p:nvPicPr>
            <p:blipFill>
              <a:blip r:embed="rId3"/>
              <a:stretch>
                <a:fillRect/>
              </a:stretch>
            </p:blipFill>
            <p:spPr>
              <a:xfrm>
                <a:off x="570240" y="1755000"/>
                <a:ext cx="5945040" cy="4482360"/>
              </a:xfrm>
              <a:prstGeom prst="rect">
                <a:avLst/>
              </a:prstGeom>
            </p:spPr>
          </p:pic>
        </mc:Fallback>
      </mc:AlternateContent>
    </p:spTree>
    <p:extLst>
      <p:ext uri="{BB962C8B-B14F-4D97-AF65-F5344CB8AC3E}">
        <p14:creationId xmlns:p14="http://schemas.microsoft.com/office/powerpoint/2010/main" val="12227380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F7E7-9D1E-794D-BE35-4525716F56EA}"/>
              </a:ext>
            </a:extLst>
          </p:cNvPr>
          <p:cNvSpPr>
            <a:spLocks noGrp="1"/>
          </p:cNvSpPr>
          <p:nvPr>
            <p:ph type="title"/>
          </p:nvPr>
        </p:nvSpPr>
        <p:spPr/>
        <p:txBody>
          <a:bodyPr/>
          <a:lstStyle/>
          <a:p>
            <a:r>
              <a:rPr lang="en-US" dirty="0"/>
              <a:t>Candidate and Super Key</a:t>
            </a:r>
          </a:p>
        </p:txBody>
      </p:sp>
      <p:sp>
        <p:nvSpPr>
          <p:cNvPr id="3" name="Content Placeholder 2">
            <a:extLst>
              <a:ext uri="{FF2B5EF4-FFF2-40B4-BE49-F238E27FC236}">
                <a16:creationId xmlns:a16="http://schemas.microsoft.com/office/drawing/2014/main" id="{F00F95EC-E2A3-CE4D-B751-4E5038B08360}"/>
              </a:ext>
            </a:extLst>
          </p:cNvPr>
          <p:cNvSpPr>
            <a:spLocks noGrp="1"/>
          </p:cNvSpPr>
          <p:nvPr>
            <p:ph idx="1"/>
          </p:nvPr>
        </p:nvSpPr>
        <p:spPr>
          <a:xfrm>
            <a:off x="1828800" y="1589882"/>
            <a:ext cx="8534400" cy="3210719"/>
          </a:xfrm>
        </p:spPr>
        <p:txBody>
          <a:bodyPr/>
          <a:lstStyle/>
          <a:p>
            <a:pPr marL="109537" indent="0">
              <a:buNone/>
            </a:pPr>
            <a:r>
              <a:rPr lang="en-US" dirty="0">
                <a:latin typeface="Consolas" panose="020B0609020204030204" pitchFamily="49" charset="0"/>
                <a:cs typeface="Consolas" panose="020B0609020204030204" pitchFamily="49" charset="0"/>
              </a:rPr>
              <a:t>year 	month 	date 	major 	minor</a:t>
            </a:r>
          </a:p>
          <a:p>
            <a:pPr marL="109537" indent="0">
              <a:buNone/>
            </a:pPr>
            <a:r>
              <a:rPr lang="en-US" dirty="0">
                <a:latin typeface="Consolas" panose="020B0609020204030204" pitchFamily="49" charset="0"/>
                <a:cs typeface="Consolas" panose="020B0609020204030204" pitchFamily="49" charset="0"/>
              </a:rPr>
              <a:t>2008		01		13		0		1</a:t>
            </a:r>
          </a:p>
          <a:p>
            <a:pPr marL="109537" indent="0">
              <a:buNone/>
            </a:pPr>
            <a:r>
              <a:rPr lang="en-US" dirty="0">
                <a:latin typeface="Consolas" panose="020B0609020204030204" pitchFamily="49" charset="0"/>
                <a:cs typeface="Consolas" panose="020B0609020204030204" pitchFamily="49" charset="0"/>
              </a:rPr>
              <a:t>2008		04		23		0		2</a:t>
            </a:r>
          </a:p>
          <a:p>
            <a:pPr marL="109537" indent="0">
              <a:buNone/>
            </a:pPr>
            <a:r>
              <a:rPr lang="en-US" dirty="0">
                <a:latin typeface="Consolas" panose="020B0609020204030204" pitchFamily="49" charset="0"/>
                <a:cs typeface="Consolas" panose="020B0609020204030204" pitchFamily="49" charset="0"/>
              </a:rPr>
              <a:t>2009		11		05		1		0</a:t>
            </a:r>
          </a:p>
          <a:p>
            <a:pPr marL="109537" indent="0">
              <a:buNone/>
            </a:pPr>
            <a:r>
              <a:rPr lang="en-US" dirty="0">
                <a:latin typeface="Consolas" panose="020B0609020204030204" pitchFamily="49" charset="0"/>
                <a:cs typeface="Consolas" panose="020B0609020204030204" pitchFamily="49" charset="0"/>
              </a:rPr>
              <a:t>2010		04		05		1		1</a:t>
            </a:r>
          </a:p>
        </p:txBody>
      </p:sp>
      <p:sp>
        <p:nvSpPr>
          <p:cNvPr id="4" name="Slide Number Placeholder 3">
            <a:extLst>
              <a:ext uri="{FF2B5EF4-FFF2-40B4-BE49-F238E27FC236}">
                <a16:creationId xmlns:a16="http://schemas.microsoft.com/office/drawing/2014/main" id="{CDEB46A4-FBE0-EB46-B014-CB7848C23787}"/>
              </a:ext>
            </a:extLst>
          </p:cNvPr>
          <p:cNvSpPr>
            <a:spLocks noGrp="1"/>
          </p:cNvSpPr>
          <p:nvPr>
            <p:ph type="sldNum" sz="quarter" idx="12"/>
          </p:nvPr>
        </p:nvSpPr>
        <p:spPr/>
        <p:txBody>
          <a:bodyPr/>
          <a:lstStyle/>
          <a:p>
            <a:fld id="{91E941FE-DB72-2149-A072-8CF4451EBF4A}" type="slidenum">
              <a:rPr lang="en-US" smtClean="0"/>
              <a:pPr/>
              <a:t>72</a:t>
            </a:fld>
            <a:endParaRPr lang="en-US"/>
          </a:p>
        </p:txBody>
      </p:sp>
      <p:sp>
        <p:nvSpPr>
          <p:cNvPr id="5" name="TextBox 4">
            <a:extLst>
              <a:ext uri="{FF2B5EF4-FFF2-40B4-BE49-F238E27FC236}">
                <a16:creationId xmlns:a16="http://schemas.microsoft.com/office/drawing/2014/main" id="{15883D41-6118-A54D-B36B-196C9C4C5A2B}"/>
              </a:ext>
            </a:extLst>
          </p:cNvPr>
          <p:cNvSpPr txBox="1"/>
          <p:nvPr/>
        </p:nvSpPr>
        <p:spPr>
          <a:xfrm>
            <a:off x="3440466" y="4572001"/>
            <a:ext cx="5311069" cy="1384995"/>
          </a:xfrm>
          <a:prstGeom prst="rect">
            <a:avLst/>
          </a:prstGeom>
          <a:noFill/>
        </p:spPr>
        <p:txBody>
          <a:bodyPr wrap="none" rtlCol="0">
            <a:spAutoFit/>
          </a:bodyPr>
          <a:lstStyle/>
          <a:p>
            <a:r>
              <a:rPr lang="en-US" sz="2800" dirty="0">
                <a:latin typeface="Consolas" panose="020B0609020204030204" pitchFamily="49" charset="0"/>
                <a:cs typeface="Consolas" panose="020B0609020204030204" pitchFamily="49" charset="0"/>
              </a:rPr>
              <a:t>(year, month, date, major)</a:t>
            </a:r>
          </a:p>
          <a:p>
            <a:endParaRPr lang="en-US" sz="2800" dirty="0">
              <a:latin typeface="Consolas" panose="020B0609020204030204" pitchFamily="49" charset="0"/>
              <a:cs typeface="Consolas" panose="020B0609020204030204" pitchFamily="49" charset="0"/>
            </a:endParaRPr>
          </a:p>
          <a:p>
            <a:pPr algn="ctr"/>
            <a:r>
              <a:rPr lang="en-US" sz="2800" dirty="0">
                <a:latin typeface="Consolas" panose="020B0609020204030204" pitchFamily="49" charset="0"/>
                <a:cs typeface="Consolas" panose="020B0609020204030204" pitchFamily="49" charset="0"/>
              </a:rPr>
              <a:t>(year, major, minor)</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3448FE5-3BF7-C94A-8C5F-72C7753431D2}"/>
                  </a:ext>
                </a:extLst>
              </p14:cNvPr>
              <p14:cNvContentPartPr/>
              <p14:nvPr/>
            </p14:nvContentPartPr>
            <p14:xfrm>
              <a:off x="975960" y="225720"/>
              <a:ext cx="8975160" cy="5999400"/>
            </p14:xfrm>
          </p:contentPart>
        </mc:Choice>
        <mc:Fallback>
          <p:pic>
            <p:nvPicPr>
              <p:cNvPr id="6" name="Ink 5">
                <a:extLst>
                  <a:ext uri="{FF2B5EF4-FFF2-40B4-BE49-F238E27FC236}">
                    <a16:creationId xmlns:a16="http://schemas.microsoft.com/office/drawing/2014/main" id="{D3448FE5-3BF7-C94A-8C5F-72C7753431D2}"/>
                  </a:ext>
                </a:extLst>
              </p:cNvPr>
              <p:cNvPicPr/>
              <p:nvPr/>
            </p:nvPicPr>
            <p:blipFill>
              <a:blip r:embed="rId3"/>
              <a:stretch>
                <a:fillRect/>
              </a:stretch>
            </p:blipFill>
            <p:spPr>
              <a:xfrm>
                <a:off x="966600" y="216360"/>
                <a:ext cx="8993880" cy="6018120"/>
              </a:xfrm>
              <a:prstGeom prst="rect">
                <a:avLst/>
              </a:prstGeom>
            </p:spPr>
          </p:pic>
        </mc:Fallback>
      </mc:AlternateContent>
    </p:spTree>
    <p:extLst>
      <p:ext uri="{BB962C8B-B14F-4D97-AF65-F5344CB8AC3E}">
        <p14:creationId xmlns:p14="http://schemas.microsoft.com/office/powerpoint/2010/main" val="2055883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F7E7-9D1E-794D-BE35-4525716F56EA}"/>
              </a:ext>
            </a:extLst>
          </p:cNvPr>
          <p:cNvSpPr>
            <a:spLocks noGrp="1"/>
          </p:cNvSpPr>
          <p:nvPr>
            <p:ph type="title"/>
          </p:nvPr>
        </p:nvSpPr>
        <p:spPr/>
        <p:txBody>
          <a:bodyPr/>
          <a:lstStyle/>
          <a:p>
            <a:r>
              <a:rPr lang="en-US" dirty="0"/>
              <a:t>Candidate and Super Key</a:t>
            </a:r>
          </a:p>
        </p:txBody>
      </p:sp>
      <p:sp>
        <p:nvSpPr>
          <p:cNvPr id="3" name="Content Placeholder 2">
            <a:extLst>
              <a:ext uri="{FF2B5EF4-FFF2-40B4-BE49-F238E27FC236}">
                <a16:creationId xmlns:a16="http://schemas.microsoft.com/office/drawing/2014/main" id="{F00F95EC-E2A3-CE4D-B751-4E5038B08360}"/>
              </a:ext>
            </a:extLst>
          </p:cNvPr>
          <p:cNvSpPr>
            <a:spLocks noGrp="1"/>
          </p:cNvSpPr>
          <p:nvPr>
            <p:ph idx="1"/>
          </p:nvPr>
        </p:nvSpPr>
        <p:spPr>
          <a:xfrm>
            <a:off x="1828800" y="1589882"/>
            <a:ext cx="8534400" cy="3210719"/>
          </a:xfrm>
        </p:spPr>
        <p:txBody>
          <a:bodyPr/>
          <a:lstStyle/>
          <a:p>
            <a:pPr marL="109537" indent="0">
              <a:buNone/>
            </a:pPr>
            <a:r>
              <a:rPr lang="en-US" dirty="0">
                <a:latin typeface="Consolas" panose="020B0609020204030204" pitchFamily="49" charset="0"/>
                <a:cs typeface="Consolas" panose="020B0609020204030204" pitchFamily="49" charset="0"/>
              </a:rPr>
              <a:t>year 	month 	date 	major 	minor</a:t>
            </a:r>
          </a:p>
          <a:p>
            <a:pPr marL="109537" indent="0">
              <a:buNone/>
            </a:pPr>
            <a:r>
              <a:rPr lang="en-US" dirty="0">
                <a:latin typeface="Consolas" panose="020B0609020204030204" pitchFamily="49" charset="0"/>
                <a:cs typeface="Consolas" panose="020B0609020204030204" pitchFamily="49" charset="0"/>
              </a:rPr>
              <a:t>2008		01		13		0		1</a:t>
            </a:r>
          </a:p>
          <a:p>
            <a:pPr marL="109537" indent="0">
              <a:buNone/>
            </a:pPr>
            <a:r>
              <a:rPr lang="en-US" dirty="0">
                <a:latin typeface="Consolas" panose="020B0609020204030204" pitchFamily="49" charset="0"/>
                <a:cs typeface="Consolas" panose="020B0609020204030204" pitchFamily="49" charset="0"/>
              </a:rPr>
              <a:t>2008		04		23		0		2</a:t>
            </a:r>
          </a:p>
          <a:p>
            <a:pPr marL="109537" indent="0">
              <a:buNone/>
            </a:pPr>
            <a:r>
              <a:rPr lang="en-US" dirty="0">
                <a:latin typeface="Consolas" panose="020B0609020204030204" pitchFamily="49" charset="0"/>
                <a:cs typeface="Consolas" panose="020B0609020204030204" pitchFamily="49" charset="0"/>
              </a:rPr>
              <a:t>2009		11		05		1		0</a:t>
            </a:r>
          </a:p>
          <a:p>
            <a:pPr marL="109537" indent="0">
              <a:buNone/>
            </a:pPr>
            <a:r>
              <a:rPr lang="en-US" dirty="0">
                <a:latin typeface="Consolas" panose="020B0609020204030204" pitchFamily="49" charset="0"/>
                <a:cs typeface="Consolas" panose="020B0609020204030204" pitchFamily="49" charset="0"/>
              </a:rPr>
              <a:t>2010		04		05		1		1</a:t>
            </a:r>
          </a:p>
        </p:txBody>
      </p:sp>
      <p:sp>
        <p:nvSpPr>
          <p:cNvPr id="4" name="Slide Number Placeholder 3">
            <a:extLst>
              <a:ext uri="{FF2B5EF4-FFF2-40B4-BE49-F238E27FC236}">
                <a16:creationId xmlns:a16="http://schemas.microsoft.com/office/drawing/2014/main" id="{CDEB46A4-FBE0-EB46-B014-CB7848C23787}"/>
              </a:ext>
            </a:extLst>
          </p:cNvPr>
          <p:cNvSpPr>
            <a:spLocks noGrp="1"/>
          </p:cNvSpPr>
          <p:nvPr>
            <p:ph type="sldNum" sz="quarter" idx="12"/>
          </p:nvPr>
        </p:nvSpPr>
        <p:spPr/>
        <p:txBody>
          <a:bodyPr/>
          <a:lstStyle/>
          <a:p>
            <a:fld id="{91E941FE-DB72-2149-A072-8CF4451EBF4A}" type="slidenum">
              <a:rPr lang="en-US" smtClean="0"/>
              <a:pPr/>
              <a:t>73</a:t>
            </a:fld>
            <a:endParaRPr lang="en-US"/>
          </a:p>
        </p:txBody>
      </p:sp>
      <p:sp>
        <p:nvSpPr>
          <p:cNvPr id="5" name="TextBox 4">
            <a:extLst>
              <a:ext uri="{FF2B5EF4-FFF2-40B4-BE49-F238E27FC236}">
                <a16:creationId xmlns:a16="http://schemas.microsoft.com/office/drawing/2014/main" id="{15883D41-6118-A54D-B36B-196C9C4C5A2B}"/>
              </a:ext>
            </a:extLst>
          </p:cNvPr>
          <p:cNvSpPr txBox="1"/>
          <p:nvPr/>
        </p:nvSpPr>
        <p:spPr>
          <a:xfrm>
            <a:off x="3440465" y="4572001"/>
            <a:ext cx="3995004" cy="1384995"/>
          </a:xfrm>
          <a:prstGeom prst="rect">
            <a:avLst/>
          </a:prstGeom>
          <a:noFill/>
        </p:spPr>
        <p:txBody>
          <a:bodyPr wrap="none" rtlCol="0">
            <a:spAutoFit/>
          </a:bodyPr>
          <a:lstStyle/>
          <a:p>
            <a:r>
              <a:rPr lang="en-US" sz="2800" dirty="0">
                <a:latin typeface="Consolas" panose="020B0609020204030204" pitchFamily="49" charset="0"/>
                <a:cs typeface="Consolas" panose="020B0609020204030204" pitchFamily="49" charset="0"/>
              </a:rPr>
              <a:t>(year, month, date)</a:t>
            </a:r>
          </a:p>
          <a:p>
            <a:endParaRPr lang="en-US" sz="2800" dirty="0">
              <a:latin typeface="Consolas" panose="020B0609020204030204" pitchFamily="49" charset="0"/>
              <a:cs typeface="Consolas" panose="020B0609020204030204" pitchFamily="49" charset="0"/>
            </a:endParaRPr>
          </a:p>
          <a:p>
            <a:pPr algn="ctr"/>
            <a:r>
              <a:rPr lang="en-US" sz="2800" dirty="0">
                <a:latin typeface="Consolas" panose="020B0609020204030204" pitchFamily="49" charset="0"/>
                <a:cs typeface="Consolas" panose="020B0609020204030204" pitchFamily="49" charset="0"/>
              </a:rPr>
              <a:t>(major, minor)</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3D3EDFA-4F8E-0441-906E-625508A6D299}"/>
                  </a:ext>
                </a:extLst>
              </p14:cNvPr>
              <p14:cNvContentPartPr/>
              <p14:nvPr/>
            </p14:nvContentPartPr>
            <p14:xfrm>
              <a:off x="4138920" y="4291200"/>
              <a:ext cx="3433320" cy="1836360"/>
            </p14:xfrm>
          </p:contentPart>
        </mc:Choice>
        <mc:Fallback>
          <p:pic>
            <p:nvPicPr>
              <p:cNvPr id="6" name="Ink 5">
                <a:extLst>
                  <a:ext uri="{FF2B5EF4-FFF2-40B4-BE49-F238E27FC236}">
                    <a16:creationId xmlns:a16="http://schemas.microsoft.com/office/drawing/2014/main" id="{93D3EDFA-4F8E-0441-906E-625508A6D299}"/>
                  </a:ext>
                </a:extLst>
              </p:cNvPr>
              <p:cNvPicPr/>
              <p:nvPr/>
            </p:nvPicPr>
            <p:blipFill>
              <a:blip r:embed="rId3"/>
              <a:stretch>
                <a:fillRect/>
              </a:stretch>
            </p:blipFill>
            <p:spPr>
              <a:xfrm>
                <a:off x="4129560" y="4281840"/>
                <a:ext cx="3452040" cy="1855080"/>
              </a:xfrm>
              <a:prstGeom prst="rect">
                <a:avLst/>
              </a:prstGeom>
            </p:spPr>
          </p:pic>
        </mc:Fallback>
      </mc:AlternateContent>
    </p:spTree>
    <p:extLst>
      <p:ext uri="{BB962C8B-B14F-4D97-AF65-F5344CB8AC3E}">
        <p14:creationId xmlns:p14="http://schemas.microsoft.com/office/powerpoint/2010/main" val="20155016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en-US"/>
              <a:t>Dependencies: Definitions</a:t>
            </a:r>
          </a:p>
        </p:txBody>
      </p:sp>
      <p:sp>
        <p:nvSpPr>
          <p:cNvPr id="263171" name="Rectangle 3"/>
          <p:cNvSpPr>
            <a:spLocks noGrp="1" noChangeArrowheads="1"/>
          </p:cNvSpPr>
          <p:nvPr>
            <p:ph type="body" idx="1"/>
          </p:nvPr>
        </p:nvSpPr>
        <p:spPr/>
        <p:txBody>
          <a:bodyPr/>
          <a:lstStyle/>
          <a:p>
            <a:pPr marL="0" indent="0" eaLnBrk="1" hangingPunct="1">
              <a:buNone/>
            </a:pPr>
            <a:r>
              <a:rPr lang="en-US" altLang="en-US" b="1" dirty="0"/>
              <a:t>Partial Dependency </a:t>
            </a:r>
            <a:r>
              <a:rPr lang="en-US" altLang="en-US" dirty="0"/>
              <a:t>– </a:t>
            </a:r>
            <a:r>
              <a:rPr lang="en-US" dirty="0">
                <a:cs typeface="Times New Roman" charset="0"/>
              </a:rPr>
              <a:t>Functional dependence in which a determinant is only part of the primary key</a:t>
            </a:r>
          </a:p>
          <a:p>
            <a:pPr marL="0" indent="0">
              <a:buNone/>
            </a:pPr>
            <a:r>
              <a:rPr lang="en-US" dirty="0">
                <a:cs typeface="Times New Roman" charset="0"/>
              </a:rPr>
              <a:t>More straightforward and easy to identify</a:t>
            </a:r>
          </a:p>
        </p:txBody>
      </p:sp>
      <p:graphicFrame>
        <p:nvGraphicFramePr>
          <p:cNvPr id="263172" name="Object 4"/>
          <p:cNvGraphicFramePr>
            <a:graphicFrameLocks noChangeAspect="1"/>
          </p:cNvGraphicFramePr>
          <p:nvPr/>
        </p:nvGraphicFramePr>
        <p:xfrm>
          <a:off x="2505076" y="3455158"/>
          <a:ext cx="4162425" cy="2684462"/>
        </p:xfrm>
        <a:graphic>
          <a:graphicData uri="http://schemas.openxmlformats.org/presentationml/2006/ole">
            <mc:AlternateContent xmlns:mc="http://schemas.openxmlformats.org/markup-compatibility/2006">
              <mc:Choice xmlns:v="urn:schemas-microsoft-com:vml" Requires="v">
                <p:oleObj spid="_x0000_s1063" name="Worksheet" r:id="rId3" imgW="1838255" imgH="1171530" progId="Excel.Sheet.8">
                  <p:embed/>
                </p:oleObj>
              </mc:Choice>
              <mc:Fallback>
                <p:oleObj name="Worksheet" r:id="rId3" imgW="1838255" imgH="1171530" progId="Excel.Sheet.8">
                  <p:embed/>
                  <p:pic>
                    <p:nvPicPr>
                      <p:cNvPr id="263172" name="Object 4"/>
                      <p:cNvPicPr>
                        <a:picLocks noChangeAspect="1" noChangeArrowheads="1"/>
                      </p:cNvPicPr>
                      <p:nvPr/>
                    </p:nvPicPr>
                    <p:blipFill>
                      <a:blip r:embed="rId4"/>
                      <a:srcRect/>
                      <a:stretch>
                        <a:fillRect/>
                      </a:stretch>
                    </p:blipFill>
                    <p:spPr bwMode="auto">
                      <a:xfrm>
                        <a:off x="2505076" y="3455158"/>
                        <a:ext cx="4162425" cy="2684462"/>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63173" name="Group 5"/>
          <p:cNvGrpSpPr>
            <a:grpSpLocks/>
          </p:cNvGrpSpPr>
          <p:nvPr/>
        </p:nvGrpSpPr>
        <p:grpSpPr bwMode="auto">
          <a:xfrm>
            <a:off x="3038475" y="3950458"/>
            <a:ext cx="1600200" cy="228600"/>
            <a:chOff x="1200" y="2448"/>
            <a:chExt cx="816" cy="144"/>
          </a:xfrm>
        </p:grpSpPr>
        <p:sp>
          <p:nvSpPr>
            <p:cNvPr id="263174" name="Line 6"/>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3175" name="Line 7"/>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3176"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grpSp>
      <p:sp>
        <p:nvSpPr>
          <p:cNvPr id="263177" name="AutoShape 9"/>
          <p:cNvSpPr>
            <a:spLocks noChangeArrowheads="1"/>
          </p:cNvSpPr>
          <p:nvPr/>
        </p:nvSpPr>
        <p:spPr bwMode="auto">
          <a:xfrm>
            <a:off x="4791075" y="3381589"/>
            <a:ext cx="2819400" cy="762000"/>
          </a:xfrm>
          <a:prstGeom prst="wedgeEllipseCallout">
            <a:avLst>
              <a:gd name="adj1" fmla="val -47634"/>
              <a:gd name="adj2" fmla="val 69167"/>
            </a:avLst>
          </a:prstGeom>
          <a:solidFill>
            <a:schemeClr val="bg2">
              <a:alpha val="50000"/>
            </a:schemeClr>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altLang="en-US" b="1" dirty="0">
                <a:solidFill>
                  <a:schemeClr val="tx2"/>
                </a:solidFill>
              </a:rPr>
              <a:t>Partial Dependency</a:t>
            </a:r>
          </a:p>
        </p:txBody>
      </p:sp>
      <p:sp>
        <p:nvSpPr>
          <p:cNvPr id="2" name="Slide Number Placeholder 1"/>
          <p:cNvSpPr>
            <a:spLocks noGrp="1"/>
          </p:cNvSpPr>
          <p:nvPr>
            <p:ph type="sldNum" sz="quarter" idx="12"/>
          </p:nvPr>
        </p:nvSpPr>
        <p:spPr/>
        <p:txBody>
          <a:bodyPr/>
          <a:lstStyle/>
          <a:p>
            <a:fld id="{91E941FE-DB72-2149-A072-8CF4451EBF4A}" type="slidenum">
              <a:rPr lang="en-US" smtClean="0"/>
              <a:pPr/>
              <a:t>74</a:t>
            </a:fld>
            <a:endParaRPr lang="en-US"/>
          </a:p>
        </p:txBody>
      </p:sp>
    </p:spTree>
    <p:extLst>
      <p:ext uri="{BB962C8B-B14F-4D97-AF65-F5344CB8AC3E}">
        <p14:creationId xmlns:p14="http://schemas.microsoft.com/office/powerpoint/2010/main" val="3050536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a:t>Dependencies: Definitions</a:t>
            </a:r>
          </a:p>
        </p:txBody>
      </p:sp>
      <p:sp>
        <p:nvSpPr>
          <p:cNvPr id="264195" name="Rectangle 3"/>
          <p:cNvSpPr>
            <a:spLocks noGrp="1" noChangeArrowheads="1"/>
          </p:cNvSpPr>
          <p:nvPr>
            <p:ph type="body" idx="1"/>
          </p:nvPr>
        </p:nvSpPr>
        <p:spPr/>
        <p:txBody>
          <a:bodyPr/>
          <a:lstStyle/>
          <a:p>
            <a:pPr marL="0" indent="0">
              <a:buNone/>
            </a:pPr>
            <a:r>
              <a:rPr lang="en-US" altLang="en-US" b="1" dirty="0"/>
              <a:t>Transitive Dependency </a:t>
            </a:r>
            <a:r>
              <a:rPr lang="en-US" altLang="en-US" dirty="0"/>
              <a:t>– </a:t>
            </a:r>
            <a:r>
              <a:rPr lang="en-US" dirty="0"/>
              <a:t>An attribute depends on another non-key attribute</a:t>
            </a:r>
          </a:p>
        </p:txBody>
      </p:sp>
      <p:graphicFrame>
        <p:nvGraphicFramePr>
          <p:cNvPr id="264196" name="Object 4"/>
          <p:cNvGraphicFramePr>
            <a:graphicFrameLocks noChangeAspect="1"/>
          </p:cNvGraphicFramePr>
          <p:nvPr/>
        </p:nvGraphicFramePr>
        <p:xfrm>
          <a:off x="2209800" y="3733801"/>
          <a:ext cx="7543800" cy="1933575"/>
        </p:xfrm>
        <a:graphic>
          <a:graphicData uri="http://schemas.openxmlformats.org/presentationml/2006/ole">
            <mc:AlternateContent xmlns:mc="http://schemas.openxmlformats.org/markup-compatibility/2006">
              <mc:Choice xmlns:v="urn:schemas-microsoft-com:vml" Requires="v">
                <p:oleObj spid="_x0000_s2087" name="Worksheet" r:id="rId3" imgW="3752757" imgH="961937" progId="Excel.Sheet.8">
                  <p:embed/>
                </p:oleObj>
              </mc:Choice>
              <mc:Fallback>
                <p:oleObj name="Worksheet" r:id="rId3" imgW="3752757" imgH="961937" progId="Excel.Sheet.8">
                  <p:embed/>
                  <p:pic>
                    <p:nvPicPr>
                      <p:cNvPr id="2641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33801"/>
                        <a:ext cx="7543800" cy="1933575"/>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64197" name="Group 5"/>
          <p:cNvGrpSpPr>
            <a:grpSpLocks/>
          </p:cNvGrpSpPr>
          <p:nvPr/>
        </p:nvGrpSpPr>
        <p:grpSpPr bwMode="auto">
          <a:xfrm>
            <a:off x="2819400" y="4114800"/>
            <a:ext cx="4343400" cy="304800"/>
            <a:chOff x="816" y="2592"/>
            <a:chExt cx="2736" cy="192"/>
          </a:xfrm>
        </p:grpSpPr>
        <p:grpSp>
          <p:nvGrpSpPr>
            <p:cNvPr id="264198" name="Group 6"/>
            <p:cNvGrpSpPr>
              <a:grpSpLocks/>
            </p:cNvGrpSpPr>
            <p:nvPr/>
          </p:nvGrpSpPr>
          <p:grpSpPr bwMode="auto">
            <a:xfrm>
              <a:off x="816" y="2592"/>
              <a:ext cx="1008" cy="192"/>
              <a:chOff x="1200" y="2448"/>
              <a:chExt cx="816" cy="144"/>
            </a:xfrm>
          </p:grpSpPr>
          <p:sp>
            <p:nvSpPr>
              <p:cNvPr id="264199"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4200"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4201"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grpSp>
        <p:grpSp>
          <p:nvGrpSpPr>
            <p:cNvPr id="264202" name="Group 10"/>
            <p:cNvGrpSpPr>
              <a:grpSpLocks/>
            </p:cNvGrpSpPr>
            <p:nvPr/>
          </p:nvGrpSpPr>
          <p:grpSpPr bwMode="auto">
            <a:xfrm>
              <a:off x="2832" y="2592"/>
              <a:ext cx="720" cy="192"/>
              <a:chOff x="1200" y="2448"/>
              <a:chExt cx="816" cy="144"/>
            </a:xfrm>
          </p:grpSpPr>
          <p:sp>
            <p:nvSpPr>
              <p:cNvPr id="264203" name="Line 1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4204" name="Line 1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4205"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grpSp>
        <p:grpSp>
          <p:nvGrpSpPr>
            <p:cNvPr id="264206" name="Group 14"/>
            <p:cNvGrpSpPr>
              <a:grpSpLocks/>
            </p:cNvGrpSpPr>
            <p:nvPr/>
          </p:nvGrpSpPr>
          <p:grpSpPr bwMode="auto">
            <a:xfrm>
              <a:off x="1824" y="2592"/>
              <a:ext cx="1008" cy="192"/>
              <a:chOff x="1200" y="2448"/>
              <a:chExt cx="816" cy="144"/>
            </a:xfrm>
          </p:grpSpPr>
          <p:sp>
            <p:nvSpPr>
              <p:cNvPr id="264207" name="Line 15"/>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4208" name="Line 16"/>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4209"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grpSp>
      </p:grpSp>
      <p:grpSp>
        <p:nvGrpSpPr>
          <p:cNvPr id="264210" name="Group 18"/>
          <p:cNvGrpSpPr>
            <a:grpSpLocks/>
          </p:cNvGrpSpPr>
          <p:nvPr/>
        </p:nvGrpSpPr>
        <p:grpSpPr bwMode="auto">
          <a:xfrm>
            <a:off x="7620000" y="4114800"/>
            <a:ext cx="1219200" cy="304800"/>
            <a:chOff x="1200" y="2448"/>
            <a:chExt cx="816" cy="144"/>
          </a:xfrm>
        </p:grpSpPr>
        <p:sp>
          <p:nvSpPr>
            <p:cNvPr id="264211" name="Line 19"/>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4212" name="Line 20"/>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sp>
          <p:nvSpPr>
            <p:cNvPr id="264213" name="Line 21"/>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a:p>
          </p:txBody>
        </p:sp>
      </p:grpSp>
      <p:sp>
        <p:nvSpPr>
          <p:cNvPr id="264214" name="Oval 22"/>
          <p:cNvSpPr>
            <a:spLocks noChangeArrowheads="1"/>
          </p:cNvSpPr>
          <p:nvPr/>
        </p:nvSpPr>
        <p:spPr bwMode="auto">
          <a:xfrm>
            <a:off x="6591300" y="3886200"/>
            <a:ext cx="3314700" cy="1172570"/>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a:p>
        </p:txBody>
      </p:sp>
      <p:sp>
        <p:nvSpPr>
          <p:cNvPr id="264215" name="AutoShape 23"/>
          <p:cNvSpPr>
            <a:spLocks noChangeArrowheads="1"/>
          </p:cNvSpPr>
          <p:nvPr/>
        </p:nvSpPr>
        <p:spPr bwMode="auto">
          <a:xfrm>
            <a:off x="5410200" y="2895600"/>
            <a:ext cx="2819400" cy="762000"/>
          </a:xfrm>
          <a:prstGeom prst="wedgeEllipseCallout">
            <a:avLst>
              <a:gd name="adj1" fmla="val 46792"/>
              <a:gd name="adj2" fmla="val 73542"/>
            </a:avLst>
          </a:prstGeom>
          <a:solidFill>
            <a:schemeClr val="bg2">
              <a:alpha val="50000"/>
            </a:schemeClr>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altLang="en-US" b="1">
                <a:solidFill>
                  <a:schemeClr val="tx2"/>
                </a:solidFill>
              </a:rPr>
              <a:t>Transitive Dependency</a:t>
            </a:r>
          </a:p>
        </p:txBody>
      </p:sp>
      <p:sp>
        <p:nvSpPr>
          <p:cNvPr id="2" name="Slide Number Placeholder 1"/>
          <p:cNvSpPr>
            <a:spLocks noGrp="1"/>
          </p:cNvSpPr>
          <p:nvPr>
            <p:ph type="sldNum" sz="quarter" idx="12"/>
          </p:nvPr>
        </p:nvSpPr>
        <p:spPr/>
        <p:txBody>
          <a:bodyPr/>
          <a:lstStyle/>
          <a:p>
            <a:fld id="{91E941FE-DB72-2149-A072-8CF4451EBF4A}" type="slidenum">
              <a:rPr lang="en-US" smtClean="0"/>
              <a:pPr/>
              <a:t>75</a:t>
            </a:fld>
            <a:endParaRPr lang="en-US"/>
          </a:p>
        </p:txBody>
      </p:sp>
    </p:spTree>
    <p:extLst>
      <p:ext uri="{BB962C8B-B14F-4D97-AF65-F5344CB8AC3E}">
        <p14:creationId xmlns:p14="http://schemas.microsoft.com/office/powerpoint/2010/main" val="11065756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marL="0" indent="0" eaLnBrk="1" hangingPunct="1">
              <a:buNone/>
            </a:pPr>
            <a:r>
              <a:rPr lang="en-US" dirty="0">
                <a:cs typeface="Times New Roman" charset="0"/>
              </a:rPr>
              <a:t>Identify and </a:t>
            </a:r>
            <a:r>
              <a:rPr lang="en-US" b="1" dirty="0">
                <a:cs typeface="Times New Roman" charset="0"/>
              </a:rPr>
              <a:t>eliminate repeating groups</a:t>
            </a:r>
          </a:p>
          <a:p>
            <a:pPr marL="0" indent="0" eaLnBrk="1" hangingPunct="1">
              <a:buNone/>
            </a:pPr>
            <a:endParaRPr lang="en-US" b="1" dirty="0">
              <a:cs typeface="Times New Roman" charset="0"/>
            </a:endParaRPr>
          </a:p>
          <a:p>
            <a:pPr marL="0" indent="0" eaLnBrk="1" hangingPunct="1">
              <a:buNone/>
            </a:pPr>
            <a:r>
              <a:rPr lang="en-US" b="1" dirty="0">
                <a:cs typeface="Times New Roman" charset="0"/>
              </a:rPr>
              <a:t>	</a:t>
            </a:r>
            <a:r>
              <a:rPr lang="en-US" dirty="0">
                <a:cs typeface="Times New Roman" charset="0"/>
              </a:rPr>
              <a:t>Group of multiple entries of same type can exist for any single key 	attribute occurrence</a:t>
            </a:r>
          </a:p>
          <a:p>
            <a:pPr marL="0" indent="0" eaLnBrk="1" hangingPunct="1">
              <a:buNone/>
            </a:pPr>
            <a:r>
              <a:rPr lang="en-US" dirty="0">
                <a:cs typeface="Times New Roman" charset="0"/>
              </a:rPr>
              <a:t>Steps:</a:t>
            </a:r>
          </a:p>
          <a:p>
            <a:pPr marL="0" indent="0" eaLnBrk="1" hangingPunct="1">
              <a:buNone/>
            </a:pPr>
            <a:r>
              <a:rPr lang="en-US" dirty="0">
                <a:cs typeface="Times New Roman" charset="0"/>
              </a:rPr>
              <a:t>	Eliminate the repeating groups.</a:t>
            </a:r>
          </a:p>
          <a:p>
            <a:pPr marL="0" indent="0" eaLnBrk="1" hangingPunct="1">
              <a:buNone/>
            </a:pPr>
            <a:r>
              <a:rPr lang="en-US" dirty="0">
                <a:cs typeface="Times New Roman" charset="0"/>
              </a:rPr>
              <a:t>	Identify a primary key. </a:t>
            </a:r>
          </a:p>
          <a:p>
            <a:pPr marL="0" indent="0" eaLnBrk="1" hangingPunct="1">
              <a:buNone/>
            </a:pPr>
            <a:r>
              <a:rPr lang="en-US" dirty="0">
                <a:cs typeface="Times New Roman" charset="0"/>
              </a:rPr>
              <a:t>	Identify dependencies.</a:t>
            </a:r>
          </a:p>
        </p:txBody>
      </p:sp>
      <p:sp>
        <p:nvSpPr>
          <p:cNvPr id="2" name="Slide Number Placeholder 1"/>
          <p:cNvSpPr>
            <a:spLocks noGrp="1"/>
          </p:cNvSpPr>
          <p:nvPr>
            <p:ph type="sldNum" sz="quarter" idx="12"/>
          </p:nvPr>
        </p:nvSpPr>
        <p:spPr/>
        <p:txBody>
          <a:bodyPr/>
          <a:lstStyle/>
          <a:p>
            <a:fld id="{91E941FE-DB72-2149-A072-8CF4451EBF4A}" type="slidenum">
              <a:rPr lang="en-US" smtClean="0"/>
              <a:pPr/>
              <a:t>76</a:t>
            </a:fld>
            <a:endParaRPr lang="en-US"/>
          </a:p>
        </p:txBody>
      </p:sp>
      <p:sp>
        <p:nvSpPr>
          <p:cNvPr id="4" name="Title 3">
            <a:extLst>
              <a:ext uri="{FF2B5EF4-FFF2-40B4-BE49-F238E27FC236}">
                <a16:creationId xmlns:a16="http://schemas.microsoft.com/office/drawing/2014/main" id="{B6F84B49-2F18-0048-AD91-2FDB69DB0715}"/>
              </a:ext>
            </a:extLst>
          </p:cNvPr>
          <p:cNvSpPr>
            <a:spLocks noGrp="1"/>
          </p:cNvSpPr>
          <p:nvPr>
            <p:ph type="title"/>
          </p:nvPr>
        </p:nvSpPr>
        <p:spPr/>
        <p:txBody>
          <a:bodyPr/>
          <a:lstStyle/>
          <a:p>
            <a:r>
              <a:rPr lang="en-US" dirty="0"/>
              <a:t>Conversion to First Normal Form</a:t>
            </a:r>
          </a:p>
        </p:txBody>
      </p:sp>
    </p:spTree>
    <p:extLst>
      <p:ext uri="{BB962C8B-B14F-4D97-AF65-F5344CB8AC3E}">
        <p14:creationId xmlns:p14="http://schemas.microsoft.com/office/powerpoint/2010/main" val="29013336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838200" y="365125"/>
            <a:ext cx="11034010" cy="1325563"/>
          </a:xfrm>
        </p:spPr>
        <p:txBody>
          <a:bodyPr/>
          <a:lstStyle/>
          <a:p>
            <a:pPr eaLnBrk="1" hangingPunct="1"/>
            <a:r>
              <a:rPr lang="en-US" dirty="0"/>
              <a:t>Conversion to Second Normal Form (2NF)</a:t>
            </a:r>
          </a:p>
        </p:txBody>
      </p:sp>
      <p:sp>
        <p:nvSpPr>
          <p:cNvPr id="27651" name="Content Placeholder 2"/>
          <p:cNvSpPr>
            <a:spLocks noGrp="1"/>
          </p:cNvSpPr>
          <p:nvPr>
            <p:ph idx="1"/>
          </p:nvPr>
        </p:nvSpPr>
        <p:spPr/>
        <p:txBody>
          <a:bodyPr/>
          <a:lstStyle/>
          <a:p>
            <a:pPr marL="0" indent="0" eaLnBrk="1" hangingPunct="1">
              <a:buNone/>
            </a:pPr>
            <a:r>
              <a:rPr lang="en-US" dirty="0">
                <a:cs typeface="Times New Roman" charset="0"/>
              </a:rPr>
              <a:t>Steps </a:t>
            </a:r>
          </a:p>
          <a:p>
            <a:pPr marL="0" indent="0">
              <a:buNone/>
            </a:pPr>
            <a:r>
              <a:rPr lang="en-US" dirty="0">
                <a:cs typeface="Times New Roman" charset="0"/>
              </a:rPr>
              <a:t>	1. Make new tables to eliminate partial dependencies</a:t>
            </a:r>
          </a:p>
          <a:p>
            <a:pPr marL="0" indent="0">
              <a:buNone/>
            </a:pPr>
            <a:r>
              <a:rPr lang="en-US" dirty="0">
                <a:cs typeface="Times New Roman" charset="0"/>
              </a:rPr>
              <a:t>	2. Reassign corresponding dependent attributes</a:t>
            </a:r>
          </a:p>
          <a:p>
            <a:pPr marL="0" indent="0" eaLnBrk="1" hangingPunct="1">
              <a:buNone/>
            </a:pPr>
            <a:endParaRPr lang="en-US" dirty="0">
              <a:cs typeface="Times New Roman" charset="0"/>
            </a:endParaRPr>
          </a:p>
          <a:p>
            <a:pPr marL="0" indent="0" eaLnBrk="1" hangingPunct="1">
              <a:buNone/>
            </a:pPr>
            <a:r>
              <a:rPr lang="en-US" dirty="0">
                <a:cs typeface="Times New Roman" charset="0"/>
              </a:rPr>
              <a:t>Table is in 2NF when it:</a:t>
            </a:r>
          </a:p>
          <a:p>
            <a:pPr marL="0" indent="0">
              <a:buNone/>
            </a:pPr>
            <a:r>
              <a:rPr lang="en-US" dirty="0">
                <a:cs typeface="Times New Roman" charset="0"/>
              </a:rPr>
              <a:t>	1. Is in 1NF</a:t>
            </a:r>
          </a:p>
          <a:p>
            <a:pPr marL="0" indent="0">
              <a:buNone/>
            </a:pPr>
            <a:r>
              <a:rPr lang="en-US" dirty="0">
                <a:cs typeface="Times New Roman" charset="0"/>
              </a:rPr>
              <a:t>	2. Includes no partial dependencies</a:t>
            </a:r>
          </a:p>
        </p:txBody>
      </p:sp>
      <p:sp>
        <p:nvSpPr>
          <p:cNvPr id="2" name="Slide Number Placeholder 1"/>
          <p:cNvSpPr>
            <a:spLocks noGrp="1"/>
          </p:cNvSpPr>
          <p:nvPr>
            <p:ph type="sldNum" sz="quarter" idx="12"/>
          </p:nvPr>
        </p:nvSpPr>
        <p:spPr/>
        <p:txBody>
          <a:bodyPr/>
          <a:lstStyle/>
          <a:p>
            <a:fld id="{91E941FE-DB72-2149-A072-8CF4451EBF4A}" type="slidenum">
              <a:rPr lang="en-US" smtClean="0"/>
              <a:pPr/>
              <a:t>77</a:t>
            </a:fld>
            <a:endParaRPr lang="en-US"/>
          </a:p>
        </p:txBody>
      </p:sp>
    </p:spTree>
    <p:extLst>
      <p:ext uri="{BB962C8B-B14F-4D97-AF65-F5344CB8AC3E}">
        <p14:creationId xmlns:p14="http://schemas.microsoft.com/office/powerpoint/2010/main" val="1673152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pPr marL="0" indent="0" eaLnBrk="1" hangingPunct="1">
              <a:buNone/>
            </a:pPr>
            <a:r>
              <a:rPr lang="en-US" dirty="0">
                <a:cs typeface="Times New Roman" charset="0"/>
              </a:rPr>
              <a:t>Steps</a:t>
            </a:r>
          </a:p>
          <a:p>
            <a:pPr marL="0" indent="0" eaLnBrk="1" hangingPunct="1">
              <a:buNone/>
            </a:pPr>
            <a:r>
              <a:rPr lang="en-US" dirty="0">
                <a:cs typeface="Times New Roman" charset="0"/>
              </a:rPr>
              <a:t>	1. Make new tables to eliminate transitive dependencies </a:t>
            </a:r>
          </a:p>
          <a:p>
            <a:pPr marL="0" indent="0" eaLnBrk="1" hangingPunct="1">
              <a:buNone/>
            </a:pPr>
            <a:r>
              <a:rPr lang="en-US" dirty="0">
                <a:cs typeface="Times New Roman" charset="0"/>
              </a:rPr>
              <a:t>	2. Reassign corresponding dependent attributes</a:t>
            </a:r>
          </a:p>
          <a:p>
            <a:pPr marL="0" indent="0" eaLnBrk="1" hangingPunct="1">
              <a:buNone/>
            </a:pPr>
            <a:endParaRPr lang="en-US" dirty="0">
              <a:cs typeface="Times New Roman" charset="0"/>
            </a:endParaRPr>
          </a:p>
          <a:p>
            <a:pPr marL="0" indent="0" eaLnBrk="1" hangingPunct="1">
              <a:buNone/>
            </a:pPr>
            <a:r>
              <a:rPr lang="en-US" dirty="0">
                <a:cs typeface="Times New Roman" charset="0"/>
              </a:rPr>
              <a:t>Table is in 3NF when it:</a:t>
            </a:r>
          </a:p>
          <a:p>
            <a:pPr marL="0" indent="0" eaLnBrk="1" hangingPunct="1">
              <a:buNone/>
            </a:pPr>
            <a:r>
              <a:rPr lang="en-US" dirty="0">
                <a:cs typeface="Times New Roman" charset="0"/>
              </a:rPr>
              <a:t>	1. Is in 2NF</a:t>
            </a:r>
          </a:p>
          <a:p>
            <a:pPr marL="0" indent="0" eaLnBrk="1" hangingPunct="1">
              <a:buNone/>
            </a:pPr>
            <a:r>
              <a:rPr lang="en-US" dirty="0">
                <a:cs typeface="Times New Roman" charset="0"/>
              </a:rPr>
              <a:t>	2. Contains no transitive dependencies</a:t>
            </a:r>
          </a:p>
        </p:txBody>
      </p:sp>
      <p:sp>
        <p:nvSpPr>
          <p:cNvPr id="2" name="Slide Number Placeholder 1"/>
          <p:cNvSpPr>
            <a:spLocks noGrp="1"/>
          </p:cNvSpPr>
          <p:nvPr>
            <p:ph type="sldNum" sz="quarter" idx="12"/>
          </p:nvPr>
        </p:nvSpPr>
        <p:spPr/>
        <p:txBody>
          <a:bodyPr/>
          <a:lstStyle/>
          <a:p>
            <a:fld id="{91E941FE-DB72-2149-A072-8CF4451EBF4A}" type="slidenum">
              <a:rPr lang="en-US" smtClean="0"/>
              <a:pPr/>
              <a:t>78</a:t>
            </a:fld>
            <a:endParaRPr lang="en-US"/>
          </a:p>
        </p:txBody>
      </p:sp>
      <p:sp>
        <p:nvSpPr>
          <p:cNvPr id="4" name="Title 3">
            <a:extLst>
              <a:ext uri="{FF2B5EF4-FFF2-40B4-BE49-F238E27FC236}">
                <a16:creationId xmlns:a16="http://schemas.microsoft.com/office/drawing/2014/main" id="{CB86A9E1-8F52-A044-A70F-335CD6ADB2D8}"/>
              </a:ext>
            </a:extLst>
          </p:cNvPr>
          <p:cNvSpPr>
            <a:spLocks noGrp="1"/>
          </p:cNvSpPr>
          <p:nvPr>
            <p:ph type="title"/>
          </p:nvPr>
        </p:nvSpPr>
        <p:spPr/>
        <p:txBody>
          <a:bodyPr/>
          <a:lstStyle/>
          <a:p>
            <a:r>
              <a:rPr lang="en-US" dirty="0"/>
              <a:t>Conversion to Third Normal Form (3NF)</a:t>
            </a:r>
          </a:p>
        </p:txBody>
      </p:sp>
    </p:spTree>
    <p:extLst>
      <p:ext uri="{BB962C8B-B14F-4D97-AF65-F5344CB8AC3E}">
        <p14:creationId xmlns:p14="http://schemas.microsoft.com/office/powerpoint/2010/main" val="275402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E318-1B2D-5F48-BDCE-C78683288D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AC12D2-00CC-624B-ABC7-24DD642E8466}"/>
              </a:ext>
            </a:extLst>
          </p:cNvPr>
          <p:cNvSpPr>
            <a:spLocks noGrp="1"/>
          </p:cNvSpPr>
          <p:nvPr>
            <p:ph idx="1"/>
          </p:nvPr>
        </p:nvSpPr>
        <p:spPr>
          <a:xfrm>
            <a:off x="838200" y="3548917"/>
            <a:ext cx="10515600" cy="2628046"/>
          </a:xfrm>
        </p:spPr>
        <p:txBody>
          <a:bodyPr/>
          <a:lstStyle/>
          <a:p>
            <a:pPr marL="0" indent="0">
              <a:buNone/>
            </a:pPr>
            <a:r>
              <a:rPr lang="en-US" dirty="0"/>
              <a:t>What are partial dependencies?</a:t>
            </a:r>
          </a:p>
          <a:p>
            <a:pPr marL="0" indent="0">
              <a:buNone/>
            </a:pPr>
            <a:endParaRPr lang="en-US" dirty="0"/>
          </a:p>
          <a:p>
            <a:pPr marL="0" indent="0">
              <a:buNone/>
            </a:pPr>
            <a:r>
              <a:rPr lang="en-US" dirty="0"/>
              <a:t>What are transitive dependencies?</a:t>
            </a:r>
          </a:p>
        </p:txBody>
      </p:sp>
      <p:pic>
        <p:nvPicPr>
          <p:cNvPr id="4" name="Picture 3">
            <a:extLst>
              <a:ext uri="{FF2B5EF4-FFF2-40B4-BE49-F238E27FC236}">
                <a16:creationId xmlns:a16="http://schemas.microsoft.com/office/drawing/2014/main" id="{36E3464A-E230-FE4D-BD40-DEF0BAC3AF79}"/>
              </a:ext>
            </a:extLst>
          </p:cNvPr>
          <p:cNvPicPr>
            <a:picLocks noChangeAspect="1"/>
          </p:cNvPicPr>
          <p:nvPr/>
        </p:nvPicPr>
        <p:blipFill>
          <a:blip r:embed="rId2"/>
          <a:stretch>
            <a:fillRect/>
          </a:stretch>
        </p:blipFill>
        <p:spPr>
          <a:xfrm>
            <a:off x="1800657" y="485042"/>
            <a:ext cx="8384255" cy="294395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6E2D1B6-92B4-854F-BEF6-D2F3046C6DDA}"/>
                  </a:ext>
                </a:extLst>
              </p14:cNvPr>
              <p14:cNvContentPartPr/>
              <p14:nvPr/>
            </p14:nvContentPartPr>
            <p14:xfrm>
              <a:off x="1764720" y="1045800"/>
              <a:ext cx="9411840" cy="4766400"/>
            </p14:xfrm>
          </p:contentPart>
        </mc:Choice>
        <mc:Fallback>
          <p:pic>
            <p:nvPicPr>
              <p:cNvPr id="5" name="Ink 4">
                <a:extLst>
                  <a:ext uri="{FF2B5EF4-FFF2-40B4-BE49-F238E27FC236}">
                    <a16:creationId xmlns:a16="http://schemas.microsoft.com/office/drawing/2014/main" id="{D6E2D1B6-92B4-854F-BEF6-D2F3046C6DDA}"/>
                  </a:ext>
                </a:extLst>
              </p:cNvPr>
              <p:cNvPicPr/>
              <p:nvPr/>
            </p:nvPicPr>
            <p:blipFill>
              <a:blip r:embed="rId4"/>
              <a:stretch>
                <a:fillRect/>
              </a:stretch>
            </p:blipFill>
            <p:spPr>
              <a:xfrm>
                <a:off x="1755360" y="1036440"/>
                <a:ext cx="9430560" cy="4785120"/>
              </a:xfrm>
              <a:prstGeom prst="rect">
                <a:avLst/>
              </a:prstGeom>
            </p:spPr>
          </p:pic>
        </mc:Fallback>
      </mc:AlternateContent>
    </p:spTree>
    <p:extLst>
      <p:ext uri="{BB962C8B-B14F-4D97-AF65-F5344CB8AC3E}">
        <p14:creationId xmlns:p14="http://schemas.microsoft.com/office/powerpoint/2010/main" val="50451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CE2E-B554-7C48-90E2-4C62AECB0277}"/>
              </a:ext>
            </a:extLst>
          </p:cNvPr>
          <p:cNvSpPr>
            <a:spLocks noGrp="1"/>
          </p:cNvSpPr>
          <p:nvPr>
            <p:ph type="title"/>
          </p:nvPr>
        </p:nvSpPr>
        <p:spPr/>
        <p:txBody>
          <a:bodyPr/>
          <a:lstStyle/>
          <a:p>
            <a:r>
              <a:rPr lang="en-US" dirty="0"/>
              <a:t>RDBMS Advantages</a:t>
            </a:r>
          </a:p>
        </p:txBody>
      </p:sp>
      <p:sp>
        <p:nvSpPr>
          <p:cNvPr id="3" name="Content Placeholder 2">
            <a:extLst>
              <a:ext uri="{FF2B5EF4-FFF2-40B4-BE49-F238E27FC236}">
                <a16:creationId xmlns:a16="http://schemas.microsoft.com/office/drawing/2014/main" id="{893DA1DB-C0F5-984A-A407-CB5F71C40873}"/>
              </a:ext>
            </a:extLst>
          </p:cNvPr>
          <p:cNvSpPr>
            <a:spLocks noGrp="1"/>
          </p:cNvSpPr>
          <p:nvPr>
            <p:ph idx="1"/>
          </p:nvPr>
        </p:nvSpPr>
        <p:spPr/>
        <p:txBody>
          <a:bodyPr>
            <a:normAutofit fontScale="92500" lnSpcReduction="10000"/>
          </a:bodyPr>
          <a:lstStyle/>
          <a:p>
            <a:pPr marL="0" indent="0">
              <a:buNone/>
            </a:pPr>
            <a:r>
              <a:rPr lang="en-US" dirty="0"/>
              <a:t>Avoid data anomalies through strict relations</a:t>
            </a:r>
          </a:p>
          <a:p>
            <a:pPr marL="0" indent="0">
              <a:buNone/>
            </a:pPr>
            <a:endParaRPr lang="en-US" dirty="0"/>
          </a:p>
          <a:p>
            <a:pPr marL="0" indent="0">
              <a:buNone/>
            </a:pPr>
            <a:r>
              <a:rPr lang="en-US" dirty="0"/>
              <a:t>Separate physical implementation from logical structure of the data</a:t>
            </a:r>
          </a:p>
          <a:p>
            <a:pPr marL="0" indent="0">
              <a:buNone/>
            </a:pPr>
            <a:endParaRPr lang="en-US" dirty="0"/>
          </a:p>
          <a:p>
            <a:pPr marL="0" indent="0">
              <a:buNone/>
            </a:pPr>
            <a:r>
              <a:rPr lang="en-US" dirty="0"/>
              <a:t>Provide security and access controls</a:t>
            </a:r>
          </a:p>
          <a:p>
            <a:pPr marL="0" indent="0">
              <a:buNone/>
            </a:pPr>
            <a:endParaRPr lang="en-US" dirty="0"/>
          </a:p>
          <a:p>
            <a:pPr marL="0" indent="0">
              <a:buNone/>
            </a:pPr>
            <a:r>
              <a:rPr lang="en-US" dirty="0"/>
              <a:t>Centralize and normalize data for an organization</a:t>
            </a:r>
          </a:p>
          <a:p>
            <a:pPr marL="0" indent="0">
              <a:buNone/>
            </a:pPr>
            <a:endParaRPr lang="en-US" dirty="0"/>
          </a:p>
          <a:p>
            <a:pPr marL="0" indent="0">
              <a:buNone/>
            </a:pPr>
            <a:r>
              <a:rPr lang="en-US" dirty="0"/>
              <a:t>SQL standard provides uniformity for data access through DML and DDL commands.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5BA25CD-A0EF-AE43-A299-E524C2EDBD62}"/>
                  </a:ext>
                </a:extLst>
              </p14:cNvPr>
              <p14:cNvContentPartPr/>
              <p14:nvPr/>
            </p14:nvContentPartPr>
            <p14:xfrm>
              <a:off x="689400" y="4417200"/>
              <a:ext cx="9918720" cy="1420560"/>
            </p14:xfrm>
          </p:contentPart>
        </mc:Choice>
        <mc:Fallback>
          <p:pic>
            <p:nvPicPr>
              <p:cNvPr id="4" name="Ink 3">
                <a:extLst>
                  <a:ext uri="{FF2B5EF4-FFF2-40B4-BE49-F238E27FC236}">
                    <a16:creationId xmlns:a16="http://schemas.microsoft.com/office/drawing/2014/main" id="{35BA25CD-A0EF-AE43-A299-E524C2EDBD62}"/>
                  </a:ext>
                </a:extLst>
              </p:cNvPr>
              <p:cNvPicPr/>
              <p:nvPr/>
            </p:nvPicPr>
            <p:blipFill>
              <a:blip r:embed="rId3"/>
              <a:stretch>
                <a:fillRect/>
              </a:stretch>
            </p:blipFill>
            <p:spPr>
              <a:xfrm>
                <a:off x="673200" y="4401000"/>
                <a:ext cx="9951120" cy="1452960"/>
              </a:xfrm>
              <a:prstGeom prst="rect">
                <a:avLst/>
              </a:prstGeom>
            </p:spPr>
          </p:pic>
        </mc:Fallback>
      </mc:AlternateContent>
    </p:spTree>
    <p:extLst>
      <p:ext uri="{BB962C8B-B14F-4D97-AF65-F5344CB8AC3E}">
        <p14:creationId xmlns:p14="http://schemas.microsoft.com/office/powerpoint/2010/main" val="5342445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838200" y="1825625"/>
            <a:ext cx="10515600" cy="4680106"/>
          </a:xfrm>
        </p:spPr>
        <p:txBody>
          <a:bodyPr>
            <a:normAutofit/>
          </a:bodyPr>
          <a:lstStyle/>
          <a:p>
            <a:pPr marL="0" indent="0" eaLnBrk="1" hangingPunct="1">
              <a:buNone/>
            </a:pPr>
            <a:r>
              <a:rPr lang="en-US" b="1" dirty="0">
                <a:cs typeface="Times New Roman" charset="0"/>
              </a:rPr>
              <a:t>System-defined attribute </a:t>
            </a:r>
          </a:p>
          <a:p>
            <a:pPr marL="0" indent="0" eaLnBrk="1" hangingPunct="1">
              <a:buNone/>
            </a:pPr>
            <a:endParaRPr lang="en-US" dirty="0">
              <a:cs typeface="Times New Roman" charset="0"/>
            </a:endParaRPr>
          </a:p>
          <a:p>
            <a:pPr marL="0" indent="0" eaLnBrk="1" hangingPunct="1">
              <a:buNone/>
            </a:pPr>
            <a:r>
              <a:rPr lang="en-US" dirty="0">
                <a:cs typeface="Times New Roman" charset="0"/>
              </a:rPr>
              <a:t>Used by designers when the primary key is considered to be unsuitable</a:t>
            </a:r>
          </a:p>
          <a:p>
            <a:pPr marL="0" indent="0" eaLnBrk="1" hangingPunct="1">
              <a:buNone/>
            </a:pPr>
            <a:endParaRPr lang="en-US" dirty="0">
              <a:cs typeface="Times New Roman" charset="0"/>
            </a:endParaRPr>
          </a:p>
          <a:p>
            <a:pPr marL="0" indent="0" eaLnBrk="1" hangingPunct="1">
              <a:buNone/>
            </a:pPr>
            <a:r>
              <a:rPr lang="en-US" dirty="0">
                <a:cs typeface="Times New Roman" charset="0"/>
              </a:rPr>
              <a:t>Created an managed via the DBMS</a:t>
            </a:r>
          </a:p>
          <a:p>
            <a:pPr marL="0" indent="0" eaLnBrk="1" hangingPunct="1">
              <a:buNone/>
            </a:pPr>
            <a:endParaRPr lang="en-US" dirty="0">
              <a:cs typeface="Times New Roman" charset="0"/>
            </a:endParaRPr>
          </a:p>
          <a:p>
            <a:pPr marL="0" indent="0" eaLnBrk="1" hangingPunct="1">
              <a:buNone/>
            </a:pPr>
            <a:r>
              <a:rPr lang="en-US" dirty="0">
                <a:cs typeface="Times New Roman" charset="0"/>
              </a:rPr>
              <a:t>A numeric value which is </a:t>
            </a:r>
            <a:r>
              <a:rPr lang="en-US" b="1" dirty="0">
                <a:cs typeface="Times New Roman" charset="0"/>
              </a:rPr>
              <a:t>automatically incremented</a:t>
            </a:r>
            <a:r>
              <a:rPr lang="en-US" dirty="0">
                <a:solidFill>
                  <a:srgbClr val="3366FF"/>
                </a:solidFill>
                <a:cs typeface="Times New Roman" charset="0"/>
              </a:rPr>
              <a:t> </a:t>
            </a:r>
            <a:r>
              <a:rPr lang="en-US" dirty="0">
                <a:cs typeface="Times New Roman" charset="0"/>
              </a:rPr>
              <a:t>for each new row</a:t>
            </a:r>
          </a:p>
          <a:p>
            <a:pPr marL="0" indent="0" eaLnBrk="1" hangingPunct="1">
              <a:buNone/>
            </a:pPr>
            <a:endParaRPr lang="en-US" i="1" dirty="0">
              <a:cs typeface="Times New Roman" charset="0"/>
            </a:endParaRPr>
          </a:p>
          <a:p>
            <a:pPr marL="0" indent="0" eaLnBrk="1" hangingPunct="1">
              <a:buNone/>
            </a:pPr>
            <a:r>
              <a:rPr lang="en-US" i="1" dirty="0">
                <a:cs typeface="Times New Roman" charset="0"/>
              </a:rPr>
              <a:t>Can create anomalies without thoughtful use and indexing</a:t>
            </a:r>
          </a:p>
        </p:txBody>
      </p:sp>
      <p:sp>
        <p:nvSpPr>
          <p:cNvPr id="2" name="Slide Number Placeholder 1"/>
          <p:cNvSpPr>
            <a:spLocks noGrp="1"/>
          </p:cNvSpPr>
          <p:nvPr>
            <p:ph type="sldNum" sz="quarter" idx="12"/>
          </p:nvPr>
        </p:nvSpPr>
        <p:spPr/>
        <p:txBody>
          <a:bodyPr/>
          <a:lstStyle/>
          <a:p>
            <a:fld id="{91E941FE-DB72-2149-A072-8CF4451EBF4A}" type="slidenum">
              <a:rPr lang="en-US" smtClean="0"/>
              <a:pPr/>
              <a:t>80</a:t>
            </a:fld>
            <a:endParaRPr lang="en-US"/>
          </a:p>
        </p:txBody>
      </p:sp>
      <p:sp>
        <p:nvSpPr>
          <p:cNvPr id="4" name="Title 3">
            <a:extLst>
              <a:ext uri="{FF2B5EF4-FFF2-40B4-BE49-F238E27FC236}">
                <a16:creationId xmlns:a16="http://schemas.microsoft.com/office/drawing/2014/main" id="{9836759D-0E74-8949-B923-E754522A87E3}"/>
              </a:ext>
            </a:extLst>
          </p:cNvPr>
          <p:cNvSpPr>
            <a:spLocks noGrp="1"/>
          </p:cNvSpPr>
          <p:nvPr>
            <p:ph type="title"/>
          </p:nvPr>
        </p:nvSpPr>
        <p:spPr/>
        <p:txBody>
          <a:bodyPr/>
          <a:lstStyle/>
          <a:p>
            <a:r>
              <a:rPr lang="en-US" dirty="0"/>
              <a:t>Surrogate Keys</a:t>
            </a:r>
          </a:p>
        </p:txBody>
      </p:sp>
    </p:spTree>
    <p:extLst>
      <p:ext uri="{BB962C8B-B14F-4D97-AF65-F5344CB8AC3E}">
        <p14:creationId xmlns:p14="http://schemas.microsoft.com/office/powerpoint/2010/main" val="1263108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67199" y="365125"/>
            <a:ext cx="6585679" cy="5996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E941FE-DB72-2149-A072-8CF4451EBF4A}" type="slidenum">
              <a:rPr lang="en-US" smtClean="0"/>
              <a:pPr/>
              <a:t>81</a:t>
            </a:fld>
            <a:endParaRPr lang="en-US"/>
          </a:p>
        </p:txBody>
      </p:sp>
      <p:sp>
        <p:nvSpPr>
          <p:cNvPr id="4" name="Title 3">
            <a:extLst>
              <a:ext uri="{FF2B5EF4-FFF2-40B4-BE49-F238E27FC236}">
                <a16:creationId xmlns:a16="http://schemas.microsoft.com/office/drawing/2014/main" id="{D86C3B37-5EBA-D64B-8246-7E8BF17BE9FE}"/>
              </a:ext>
            </a:extLst>
          </p:cNvPr>
          <p:cNvSpPr>
            <a:spLocks noGrp="1"/>
          </p:cNvSpPr>
          <p:nvPr>
            <p:ph type="title"/>
          </p:nvPr>
        </p:nvSpPr>
        <p:spPr/>
        <p:txBody>
          <a:bodyPr/>
          <a:lstStyle/>
          <a:p>
            <a:r>
              <a:rPr lang="en-US" dirty="0"/>
              <a:t>JOB_CODE</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3845FD9-D851-3B4E-9D39-9311621CF9D4}"/>
                  </a:ext>
                </a:extLst>
              </p14:cNvPr>
              <p14:cNvContentPartPr/>
              <p14:nvPr/>
            </p14:nvContentPartPr>
            <p14:xfrm>
              <a:off x="3549240" y="196560"/>
              <a:ext cx="5852880" cy="6028560"/>
            </p14:xfrm>
          </p:contentPart>
        </mc:Choice>
        <mc:Fallback>
          <p:pic>
            <p:nvPicPr>
              <p:cNvPr id="3" name="Ink 2">
                <a:extLst>
                  <a:ext uri="{FF2B5EF4-FFF2-40B4-BE49-F238E27FC236}">
                    <a16:creationId xmlns:a16="http://schemas.microsoft.com/office/drawing/2014/main" id="{23845FD9-D851-3B4E-9D39-9311621CF9D4}"/>
                  </a:ext>
                </a:extLst>
              </p:cNvPr>
              <p:cNvPicPr/>
              <p:nvPr/>
            </p:nvPicPr>
            <p:blipFill>
              <a:blip r:embed="rId4"/>
              <a:stretch>
                <a:fillRect/>
              </a:stretch>
            </p:blipFill>
            <p:spPr>
              <a:xfrm>
                <a:off x="3539880" y="187200"/>
                <a:ext cx="5871600" cy="6047280"/>
              </a:xfrm>
              <a:prstGeom prst="rect">
                <a:avLst/>
              </a:prstGeom>
            </p:spPr>
          </p:pic>
        </mc:Fallback>
      </mc:AlternateContent>
    </p:spTree>
    <p:extLst>
      <p:ext uri="{BB962C8B-B14F-4D97-AF65-F5344CB8AC3E}">
        <p14:creationId xmlns:p14="http://schemas.microsoft.com/office/powerpoint/2010/main" val="2153770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919287" y="657068"/>
            <a:ext cx="8272713" cy="554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91E941FE-DB72-2149-A072-8CF4451EBF4A}" type="slidenum">
              <a:rPr lang="en-US" smtClean="0"/>
              <a:pPr/>
              <a:t>82</a:t>
            </a:fld>
            <a:endParaRPr lang="en-US"/>
          </a:p>
        </p:txBody>
      </p:sp>
      <p:sp>
        <p:nvSpPr>
          <p:cNvPr id="4" name="Title 3">
            <a:extLst>
              <a:ext uri="{FF2B5EF4-FFF2-40B4-BE49-F238E27FC236}">
                <a16:creationId xmlns:a16="http://schemas.microsoft.com/office/drawing/2014/main" id="{EA51EEE8-257E-254F-B544-93412F777929}"/>
              </a:ext>
            </a:extLst>
          </p:cNvPr>
          <p:cNvSpPr>
            <a:spLocks noGrp="1"/>
          </p:cNvSpPr>
          <p:nvPr>
            <p:ph type="title"/>
          </p:nvPr>
        </p:nvSpPr>
        <p:spPr/>
        <p:txBody>
          <a:bodyPr/>
          <a:lstStyle/>
          <a:p>
            <a:r>
              <a:rPr lang="en-US" dirty="0"/>
              <a:t>EMP_NUM</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29AA3CA-0F85-4F42-8C2B-3E425486CA2F}"/>
                  </a:ext>
                </a:extLst>
              </p14:cNvPr>
              <p14:cNvContentPartPr/>
              <p14:nvPr/>
            </p14:nvContentPartPr>
            <p14:xfrm>
              <a:off x="2992680" y="1919160"/>
              <a:ext cx="903240" cy="4142160"/>
            </p14:xfrm>
          </p:contentPart>
        </mc:Choice>
        <mc:Fallback>
          <p:pic>
            <p:nvPicPr>
              <p:cNvPr id="3" name="Ink 2">
                <a:extLst>
                  <a:ext uri="{FF2B5EF4-FFF2-40B4-BE49-F238E27FC236}">
                    <a16:creationId xmlns:a16="http://schemas.microsoft.com/office/drawing/2014/main" id="{029AA3CA-0F85-4F42-8C2B-3E425486CA2F}"/>
                  </a:ext>
                </a:extLst>
              </p:cNvPr>
              <p:cNvPicPr/>
              <p:nvPr/>
            </p:nvPicPr>
            <p:blipFill>
              <a:blip r:embed="rId4"/>
              <a:stretch>
                <a:fillRect/>
              </a:stretch>
            </p:blipFill>
            <p:spPr>
              <a:xfrm>
                <a:off x="2983320" y="1909800"/>
                <a:ext cx="921960" cy="4160880"/>
              </a:xfrm>
              <a:prstGeom prst="rect">
                <a:avLst/>
              </a:prstGeom>
            </p:spPr>
          </p:pic>
        </mc:Fallback>
      </mc:AlternateContent>
    </p:spTree>
    <p:extLst>
      <p:ext uri="{BB962C8B-B14F-4D97-AF65-F5344CB8AC3E}">
        <p14:creationId xmlns:p14="http://schemas.microsoft.com/office/powerpoint/2010/main" val="111890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0E52-0B13-C845-8CCE-AD14DC91664F}"/>
              </a:ext>
            </a:extLst>
          </p:cNvPr>
          <p:cNvSpPr>
            <a:spLocks noGrp="1"/>
          </p:cNvSpPr>
          <p:nvPr>
            <p:ph type="title"/>
          </p:nvPr>
        </p:nvSpPr>
        <p:spPr/>
        <p:txBody>
          <a:bodyPr/>
          <a:lstStyle/>
          <a:p>
            <a:r>
              <a:rPr lang="en-US" dirty="0"/>
              <a:t>RDBMS Disadvantages</a:t>
            </a:r>
          </a:p>
        </p:txBody>
      </p:sp>
      <p:sp>
        <p:nvSpPr>
          <p:cNvPr id="3" name="Content Placeholder 2">
            <a:extLst>
              <a:ext uri="{FF2B5EF4-FFF2-40B4-BE49-F238E27FC236}">
                <a16:creationId xmlns:a16="http://schemas.microsoft.com/office/drawing/2014/main" id="{7DD0BC45-3285-0B4F-89AF-E932B73D79B7}"/>
              </a:ext>
            </a:extLst>
          </p:cNvPr>
          <p:cNvSpPr>
            <a:spLocks noGrp="1"/>
          </p:cNvSpPr>
          <p:nvPr>
            <p:ph idx="1"/>
          </p:nvPr>
        </p:nvSpPr>
        <p:spPr/>
        <p:txBody>
          <a:bodyPr/>
          <a:lstStyle/>
          <a:p>
            <a:pPr marL="0" indent="0">
              <a:buNone/>
            </a:pPr>
            <a:r>
              <a:rPr lang="en-US" dirty="0"/>
              <a:t>Large systems are complex and complex queries might take a long amount of time</a:t>
            </a:r>
          </a:p>
          <a:p>
            <a:pPr marL="0" indent="0">
              <a:buNone/>
            </a:pPr>
            <a:endParaRPr lang="en-US" dirty="0"/>
          </a:p>
          <a:p>
            <a:pPr marL="0" indent="0">
              <a:buNone/>
            </a:pPr>
            <a:r>
              <a:rPr lang="en-US" dirty="0"/>
              <a:t>Potential for vendor lock-in if using advanced features</a:t>
            </a:r>
          </a:p>
          <a:p>
            <a:pPr marL="0" indent="0">
              <a:buNone/>
            </a:pPr>
            <a:endParaRPr lang="en-US" dirty="0"/>
          </a:p>
          <a:p>
            <a:pPr marL="0" indent="0">
              <a:buNone/>
            </a:pPr>
            <a:r>
              <a:rPr lang="en-US" dirty="0"/>
              <a:t>Sparse data sets do not work well due to memory overheard for empty space.</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AD55ECC-B00D-3B4C-A2F4-CDB5852EF6AD}"/>
                  </a:ext>
                </a:extLst>
              </p14:cNvPr>
              <p14:cNvContentPartPr/>
              <p14:nvPr/>
            </p14:nvContentPartPr>
            <p14:xfrm>
              <a:off x="652320" y="2338920"/>
              <a:ext cx="5215320" cy="2787120"/>
            </p14:xfrm>
          </p:contentPart>
        </mc:Choice>
        <mc:Fallback>
          <p:pic>
            <p:nvPicPr>
              <p:cNvPr id="4" name="Ink 3">
                <a:extLst>
                  <a:ext uri="{FF2B5EF4-FFF2-40B4-BE49-F238E27FC236}">
                    <a16:creationId xmlns:a16="http://schemas.microsoft.com/office/drawing/2014/main" id="{BAD55ECC-B00D-3B4C-A2F4-CDB5852EF6AD}"/>
                  </a:ext>
                </a:extLst>
              </p:cNvPr>
              <p:cNvPicPr/>
              <p:nvPr/>
            </p:nvPicPr>
            <p:blipFill>
              <a:blip r:embed="rId3"/>
              <a:stretch>
                <a:fillRect/>
              </a:stretch>
            </p:blipFill>
            <p:spPr>
              <a:xfrm>
                <a:off x="636120" y="2322720"/>
                <a:ext cx="5247720" cy="2819520"/>
              </a:xfrm>
              <a:prstGeom prst="rect">
                <a:avLst/>
              </a:prstGeom>
            </p:spPr>
          </p:pic>
        </mc:Fallback>
      </mc:AlternateContent>
    </p:spTree>
    <p:extLst>
      <p:ext uri="{BB962C8B-B14F-4D97-AF65-F5344CB8AC3E}">
        <p14:creationId xmlns:p14="http://schemas.microsoft.com/office/powerpoint/2010/main" val="1355033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6362B2F-190C-9C4B-8A9B-F9F15F4757CE}" vid="{2DA22A45-C3A3-9C46-ACCB-45C41E67F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TotalTime>
  <Words>2816</Words>
  <Application>Microsoft Macintosh PowerPoint</Application>
  <PresentationFormat>Widescreen</PresentationFormat>
  <Paragraphs>544</Paragraphs>
  <Slides>82</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2" baseType="lpstr">
      <vt:lpstr>Arial</vt:lpstr>
      <vt:lpstr>Calibri</vt:lpstr>
      <vt:lpstr>Consolas</vt:lpstr>
      <vt:lpstr>Futura Medium</vt:lpstr>
      <vt:lpstr>Garamond</vt:lpstr>
      <vt:lpstr>Georgia</vt:lpstr>
      <vt:lpstr>inherit</vt:lpstr>
      <vt:lpstr>Times New Roman</vt:lpstr>
      <vt:lpstr>Office Theme</vt:lpstr>
      <vt:lpstr>Worksheet</vt:lpstr>
      <vt:lpstr>Mid-Term Review</vt:lpstr>
      <vt:lpstr>Midterm Details</vt:lpstr>
      <vt:lpstr>Midterm Details Continued</vt:lpstr>
      <vt:lpstr>Midterm Details Continued</vt:lpstr>
      <vt:lpstr>Midterm Details Continued</vt:lpstr>
      <vt:lpstr>Mid-term Topics Review</vt:lpstr>
      <vt:lpstr>RDBMS Systems</vt:lpstr>
      <vt:lpstr>RDBMS Advantages</vt:lpstr>
      <vt:lpstr>RDBMS Disadvantages</vt:lpstr>
      <vt:lpstr>Conceptual Model</vt:lpstr>
      <vt:lpstr>PowerPoint Presentation</vt:lpstr>
      <vt:lpstr>ERD Generation and Analysis</vt:lpstr>
      <vt:lpstr>Entity and Referential Integrity</vt:lpstr>
      <vt:lpstr>Entity and Referential Integrity</vt:lpstr>
      <vt:lpstr>Entity and Referential Integrity</vt:lpstr>
      <vt:lpstr>PowerPoint Presentation</vt:lpstr>
      <vt:lpstr>Functional Dependence</vt:lpstr>
      <vt:lpstr>Entity Connectivity</vt:lpstr>
      <vt:lpstr>Connectivity and Cardinality</vt:lpstr>
      <vt:lpstr>Strong and Weak Entities</vt:lpstr>
      <vt:lpstr>Strong and Weak Entities</vt:lpstr>
      <vt:lpstr>Strong and Weak Entities</vt:lpstr>
      <vt:lpstr>Strong and Weak Entities</vt:lpstr>
      <vt:lpstr>Strong and Weak Entities</vt:lpstr>
      <vt:lpstr>Strong and Weak Entities</vt:lpstr>
      <vt:lpstr>Strong and Weak Entities</vt:lpstr>
      <vt:lpstr>Strong and Weak Entities</vt:lpstr>
      <vt:lpstr>Strong and Weak Entities</vt:lpstr>
      <vt:lpstr>Associative Entities</vt:lpstr>
      <vt:lpstr>Associative Entities</vt:lpstr>
      <vt:lpstr>Associative Entities</vt:lpstr>
      <vt:lpstr>Associative Entities</vt:lpstr>
      <vt:lpstr>Analysis Exercise</vt:lpstr>
      <vt:lpstr>Analysis Exercise</vt:lpstr>
      <vt:lpstr>That was a joke!</vt:lpstr>
      <vt:lpstr>PowerPoint Presentation</vt:lpstr>
      <vt:lpstr>ERD Creation Exercise</vt:lpstr>
      <vt:lpstr>Categories of SQL</vt:lpstr>
      <vt:lpstr>Creating Table Structures</vt:lpstr>
      <vt:lpstr>CREATE USER TABLE</vt:lpstr>
      <vt:lpstr>CREATE USER TABLE</vt:lpstr>
      <vt:lpstr>Field Metadata</vt:lpstr>
      <vt:lpstr>CREATE USER TABLE</vt:lpstr>
      <vt:lpstr>Datatypes</vt:lpstr>
      <vt:lpstr>Primary Key Constraint</vt:lpstr>
      <vt:lpstr>Foreign Key</vt:lpstr>
      <vt:lpstr>Composite Primary Key</vt:lpstr>
      <vt:lpstr>PowerPoint Presentation</vt:lpstr>
      <vt:lpstr>SQL DML</vt:lpstr>
      <vt:lpstr>Selecting Rows Using Conditional Restrictions</vt:lpstr>
      <vt:lpstr>Comparison Operators</vt:lpstr>
      <vt:lpstr>Joins in SQL</vt:lpstr>
      <vt:lpstr>COUNT</vt:lpstr>
      <vt:lpstr>Aggregate Functions</vt:lpstr>
      <vt:lpstr>Ordering</vt:lpstr>
      <vt:lpstr>Inserts into SALECO</vt:lpstr>
      <vt:lpstr>Insert without all values</vt:lpstr>
      <vt:lpstr>Stored Procedures and Defined Functions</vt:lpstr>
      <vt:lpstr>Stored Procedure Syntax</vt:lpstr>
      <vt:lpstr>Stored Procedure Example</vt:lpstr>
      <vt:lpstr>Stored Procedure Example (2)</vt:lpstr>
      <vt:lpstr>User Defined (Stored) Function Syntax</vt:lpstr>
      <vt:lpstr>Function Example (MySQL)</vt:lpstr>
      <vt:lpstr>Functional Example (MySQL)</vt:lpstr>
      <vt:lpstr>Functional Example (MySQL)</vt:lpstr>
      <vt:lpstr>Triggers</vt:lpstr>
      <vt:lpstr>Triggers</vt:lpstr>
      <vt:lpstr>Triggers</vt:lpstr>
      <vt:lpstr>Trigger Example (1)</vt:lpstr>
      <vt:lpstr>Trigger Example (2)</vt:lpstr>
      <vt:lpstr>Keys!!</vt:lpstr>
      <vt:lpstr>Candidate and Super Key</vt:lpstr>
      <vt:lpstr>Candidate and Super Key</vt:lpstr>
      <vt:lpstr>Dependencies: Definitions</vt:lpstr>
      <vt:lpstr>Dependencies: Definitions</vt:lpstr>
      <vt:lpstr>Conversion to First Normal Form</vt:lpstr>
      <vt:lpstr>Conversion to Second Normal Form (2NF)</vt:lpstr>
      <vt:lpstr>Conversion to Third Normal Form (3NF)</vt:lpstr>
      <vt:lpstr>PowerPoint Presentation</vt:lpstr>
      <vt:lpstr>Surrogate Keys</vt:lpstr>
      <vt:lpstr>JOB_CODE</vt:lpstr>
      <vt:lpstr>EMP_NUM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Review</dc:title>
  <dc:creator>Kaltman, Eric</dc:creator>
  <cp:lastModifiedBy>Kaltman, Eric</cp:lastModifiedBy>
  <cp:revision>51</cp:revision>
  <dcterms:created xsi:type="dcterms:W3CDTF">2020-03-10T19:02:14Z</dcterms:created>
  <dcterms:modified xsi:type="dcterms:W3CDTF">2021-03-08T20:02:57Z</dcterms:modified>
</cp:coreProperties>
</file>