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853E-137D-4C3D-B0BC-AA1688A80D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850-7E5A-4C82-A4BA-648B3D84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5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853E-137D-4C3D-B0BC-AA1688A80D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850-7E5A-4C82-A4BA-648B3D84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853E-137D-4C3D-B0BC-AA1688A80D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850-7E5A-4C82-A4BA-648B3D84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853E-137D-4C3D-B0BC-AA1688A80D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850-7E5A-4C82-A4BA-648B3D84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5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853E-137D-4C3D-B0BC-AA1688A80D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850-7E5A-4C82-A4BA-648B3D84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853E-137D-4C3D-B0BC-AA1688A80D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850-7E5A-4C82-A4BA-648B3D84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1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853E-137D-4C3D-B0BC-AA1688A80D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850-7E5A-4C82-A4BA-648B3D84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7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853E-137D-4C3D-B0BC-AA1688A80D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850-7E5A-4C82-A4BA-648B3D84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7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853E-137D-4C3D-B0BC-AA1688A80D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850-7E5A-4C82-A4BA-648B3D84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5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853E-137D-4C3D-B0BC-AA1688A80D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850-7E5A-4C82-A4BA-648B3D84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5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853E-137D-4C3D-B0BC-AA1688A80D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4850-7E5A-4C82-A4BA-648B3D84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853E-137D-4C3D-B0BC-AA1688A80D01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4850-7E5A-4C82-A4BA-648B3D84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1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ajax_intro.a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ref=nb_sb_noss_nu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https://www.w3schools.com/xml/ajax_intro.asp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8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85" y="1825625"/>
            <a:ext cx="8549197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Lets you</a:t>
            </a:r>
          </a:p>
          <a:p>
            <a:pPr lvl="1"/>
            <a:r>
              <a:rPr lang="en-US" sz="2800" dirty="0"/>
              <a:t>Update a web page without reloading the page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Request data from a server - after the page has loaded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Receive data from a server - after the page has loaded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Send data to a server - in the background</a:t>
            </a:r>
          </a:p>
          <a:p>
            <a:pPr lvl="1"/>
            <a:endParaRPr lang="en-US" sz="2800" dirty="0"/>
          </a:p>
          <a:p>
            <a:pPr marL="342900" lvl="1" indent="0">
              <a:buNone/>
            </a:pPr>
            <a:r>
              <a:rPr lang="en-US" sz="2800">
                <a:hlinkClick r:id="rId2"/>
              </a:rPr>
              <a:t>https://www.amazon.com/ref=nb_sb_noss_null</a:t>
            </a:r>
            <a:endParaRPr lang="en-US" sz="2800"/>
          </a:p>
          <a:p>
            <a:pPr lvl="1"/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795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= </a:t>
            </a:r>
            <a:r>
              <a:rPr lang="en-US" b="1" dirty="0"/>
              <a:t>A</a:t>
            </a:r>
            <a:r>
              <a:rPr lang="en-US" dirty="0"/>
              <a:t>synchronous </a:t>
            </a:r>
            <a:r>
              <a:rPr lang="en-US" b="1" dirty="0"/>
              <a:t>J</a:t>
            </a:r>
            <a:r>
              <a:rPr lang="en-US" dirty="0"/>
              <a:t>avaScript </a:t>
            </a:r>
            <a:r>
              <a:rPr lang="en-US" b="1" dirty="0"/>
              <a:t>A</a:t>
            </a:r>
            <a:r>
              <a:rPr lang="en-US" dirty="0"/>
              <a:t>nd </a:t>
            </a:r>
            <a:r>
              <a:rPr lang="en-US" b="1" dirty="0"/>
              <a:t>X</a:t>
            </a:r>
            <a:r>
              <a:rPr lang="en-US" dirty="0"/>
              <a:t>ML.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is not a programming language.</a:t>
            </a:r>
          </a:p>
          <a:p>
            <a:r>
              <a:rPr lang="en-US" dirty="0"/>
              <a:t>AJAX just uses a combination of:</a:t>
            </a:r>
          </a:p>
          <a:p>
            <a:r>
              <a:rPr lang="en-US" dirty="0"/>
              <a:t>A browser built-in </a:t>
            </a:r>
            <a:r>
              <a:rPr lang="en-US" dirty="0" err="1"/>
              <a:t>XMLHttpRequest</a:t>
            </a:r>
            <a:r>
              <a:rPr lang="en-US" dirty="0"/>
              <a:t> object (to request data from a web server)</a:t>
            </a:r>
          </a:p>
          <a:p>
            <a:r>
              <a:rPr lang="en-US" dirty="0"/>
              <a:t>JavaScript and HTML DOM (to display or use the data)</a:t>
            </a:r>
          </a:p>
          <a:p>
            <a:r>
              <a:rPr lang="en-US" dirty="0"/>
              <a:t>AJAX is a misleading name. AJAX applications might use XML to transport data, but it is equally common to transport data as plain text or JSON text.</a:t>
            </a:r>
          </a:p>
          <a:p>
            <a:r>
              <a:rPr lang="en-US" dirty="0"/>
              <a:t>AJAX allows web pages to be updated asynchronously by exchanging data with a web server behind the scenes. This means that it is possible to update parts of a web page, without reloading the whole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1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4" y="523783"/>
            <a:ext cx="8558940" cy="57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8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163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AJAX</vt:lpstr>
      <vt:lpstr>What is AJAX?</vt:lpstr>
      <vt:lpstr>AJAX = Asynchronous JavaScript And XML.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Kurt Friedrich</dc:creator>
  <cp:lastModifiedBy>Kurt Friedrich</cp:lastModifiedBy>
  <cp:revision>4</cp:revision>
  <dcterms:created xsi:type="dcterms:W3CDTF">2017-05-22T04:22:33Z</dcterms:created>
  <dcterms:modified xsi:type="dcterms:W3CDTF">2019-01-03T06:31:39Z</dcterms:modified>
</cp:coreProperties>
</file>