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1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4DCC-BABB-4305-B214-FEF64A6EF8EE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2CEB-9967-471A-B30A-3F428209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our first 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5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Fix the string output to match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872"/>
            <a:ext cx="7886700" cy="4915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 results with ugly string building and a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No.\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tInvoice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Total\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tDate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\t\t\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tCity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invoice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highInvoices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invoice.InvoiceNumber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invoice.InvoiceTotal.ToString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invoice.InvoiceDate.ToString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invoice.City.ToString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"Invoices Over $5000"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3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8056"/>
            <a:ext cx="7886700" cy="5728907"/>
          </a:xfrm>
        </p:spPr>
        <p:txBody>
          <a:bodyPr/>
          <a:lstStyle/>
          <a:p>
            <a:r>
              <a:rPr lang="en-US" dirty="0" smtClean="0"/>
              <a:t>Start a new form project, call </a:t>
            </a:r>
            <a:r>
              <a:rPr lang="en-US" dirty="0"/>
              <a:t>it </a:t>
            </a:r>
            <a:r>
              <a:rPr lang="en-US" dirty="0" err="1"/>
              <a:t>FirstEntFrame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Right click on project</a:t>
            </a:r>
          </a:p>
          <a:p>
            <a:pPr lvl="1"/>
            <a:r>
              <a:rPr lang="en-US" dirty="0" smtClean="0"/>
              <a:t>Add New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ADO.NET Entity Data Model</a:t>
            </a:r>
          </a:p>
          <a:p>
            <a:pPr lvl="1"/>
            <a:r>
              <a:rPr lang="en-US" dirty="0"/>
              <a:t>Name it </a:t>
            </a:r>
            <a:r>
              <a:rPr lang="en-US" dirty="0" smtClean="0"/>
              <a:t>Payables since that is the DB where we will map it too</a:t>
            </a:r>
          </a:p>
          <a:p>
            <a:pPr lvl="1"/>
            <a:r>
              <a:rPr lang="en-US" dirty="0" smtClean="0"/>
              <a:t>Choose the EF Designer From Database</a:t>
            </a:r>
          </a:p>
          <a:p>
            <a:pPr lvl="1"/>
            <a:r>
              <a:rPr lang="en-US" dirty="0" smtClean="0"/>
              <a:t>Select a payables connection if you have one, else, click New Connection and create one (Just like we did with DataAdapter and LINQ)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Click next, and on the next window, take the V5, not V6, so that we stay closer to the book</a:t>
            </a:r>
          </a:p>
          <a:p>
            <a:r>
              <a:rPr lang="en-US" dirty="0" smtClean="0"/>
              <a:t>Expand Tables, the </a:t>
            </a:r>
            <a:r>
              <a:rPr lang="en-US" dirty="0" err="1" smtClean="0"/>
              <a:t>dbo</a:t>
            </a:r>
            <a:r>
              <a:rPr lang="en-US" dirty="0" smtClean="0"/>
              <a:t>, then select the Invoices table</a:t>
            </a:r>
          </a:p>
          <a:p>
            <a:r>
              <a:rPr lang="en-US" dirty="0" smtClean="0"/>
              <a:t>Click past the two scary warning messages (we trust our database!)</a:t>
            </a:r>
          </a:p>
          <a:p>
            <a:pPr lvl="1"/>
            <a:r>
              <a:rPr lang="en-US" dirty="0" smtClean="0"/>
              <a:t>Expand </a:t>
            </a:r>
            <a:r>
              <a:rPr lang="en-US" dirty="0" err="1" smtClean="0"/>
              <a:t>PayableEntities.edmx</a:t>
            </a:r>
            <a:r>
              <a:rPr lang="en-US" dirty="0" smtClean="0"/>
              <a:t> and double click on </a:t>
            </a:r>
            <a:r>
              <a:rPr lang="en-US" dirty="0" err="1" smtClean="0"/>
              <a:t>Invoices.cs</a:t>
            </a:r>
            <a:r>
              <a:rPr lang="en-US" dirty="0" smtClean="0"/>
              <a:t> to see a class that was auto built that gives you a class model of this database table.</a:t>
            </a:r>
          </a:p>
          <a:p>
            <a:r>
              <a:rPr lang="en-US" dirty="0"/>
              <a:t>Right click </a:t>
            </a:r>
            <a:r>
              <a:rPr lang="en-US" dirty="0" smtClean="0"/>
              <a:t>on the white space in the designer and </a:t>
            </a:r>
            <a:r>
              <a:rPr lang="en-US" dirty="0"/>
              <a:t>choose </a:t>
            </a:r>
            <a:r>
              <a:rPr lang="en-US" dirty="0" smtClean="0"/>
              <a:t>towards bottom to </a:t>
            </a:r>
            <a:r>
              <a:rPr lang="en-US" dirty="0"/>
              <a:t>add Mapping Details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Now click on the Invoice (singular!) table to edit its mapping details</a:t>
            </a:r>
          </a:p>
          <a:p>
            <a:r>
              <a:rPr lang="en-US" dirty="0" smtClean="0"/>
              <a:t>It shows you there is a C# property for every column in the underlying SQL database</a:t>
            </a:r>
          </a:p>
          <a:p>
            <a:r>
              <a:rPr lang="en-US" dirty="0" smtClean="0"/>
              <a:t>Now close up the designer window, and lets do C#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592"/>
            <a:ext cx="7886700" cy="6012371"/>
          </a:xfrm>
        </p:spPr>
        <p:txBody>
          <a:bodyPr/>
          <a:lstStyle/>
          <a:p>
            <a:r>
              <a:rPr lang="en-US" dirty="0" smtClean="0"/>
              <a:t>In your empty form, add a button, and change its text displayed to say </a:t>
            </a:r>
          </a:p>
          <a:p>
            <a:pPr lvl="1"/>
            <a:r>
              <a:rPr lang="en-US" dirty="0" smtClean="0"/>
              <a:t>Get Invoices Over 5000</a:t>
            </a:r>
          </a:p>
          <a:p>
            <a:pPr lvl="1"/>
            <a:r>
              <a:rPr lang="en-US" dirty="0" smtClean="0"/>
              <a:t>Double click the new button to create the event handler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are going to program to this Entity Model with one of the several ways, we are going to use </a:t>
            </a:r>
            <a:r>
              <a:rPr lang="en-US" dirty="0"/>
              <a:t>Using LINQ to </a:t>
            </a:r>
            <a:r>
              <a:rPr lang="en-US" dirty="0" smtClean="0"/>
              <a:t>Entities, because</a:t>
            </a:r>
          </a:p>
          <a:p>
            <a:pPr lvl="1"/>
            <a:r>
              <a:rPr lang="en-US" dirty="0" smtClean="0"/>
              <a:t>It’s the easiest</a:t>
            </a:r>
          </a:p>
          <a:p>
            <a:pPr lvl="1"/>
            <a:r>
              <a:rPr lang="en-US" dirty="0" smtClean="0"/>
              <a:t>We know something about LINQ</a:t>
            </a:r>
          </a:p>
          <a:p>
            <a:pPr lvl="1"/>
            <a:r>
              <a:rPr lang="en-US" dirty="0" smtClean="0"/>
              <a:t>It does everything we need it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/>
          </a:bodyPr>
          <a:lstStyle/>
          <a:p>
            <a:r>
              <a:rPr lang="en-US" sz="3600" dirty="0"/>
              <a:t>Using LINQ to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Very similar to LINQ to SQL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we will be using classes, properties and methods of the Entity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(not the LINQ SQL Adapter)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create an instance of the object context (rather than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DataContext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PayablesEntities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myPayables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PayablesEntities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</a:rPr>
              <a:t>(before we did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</a:rPr>
              <a:t>PayablesDataContext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en-US" sz="2400" dirty="0" smtClean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can use its properties in the LINQ queries.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246888"/>
            <a:ext cx="8259318" cy="5930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PayablesEntities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myPayables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PayablesEntities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query expression that retrieves invoices over $500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highInvoices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myPayables.Invoices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//entity col.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eachInvoice.InvoiceTotal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5000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eachInvoice.InvoiceTotal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descending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eachInvoice.InvoiceTotal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eachInvoice.InvoiceDate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11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6888"/>
            <a:ext cx="8131302" cy="59300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 results with ugly string building and a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"Invoice No.\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tInvoice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Total\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tDate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invoice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highInvoices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invoice.InvoiceNumber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invoice.InvoiceTotal.ToString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"\t\t"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invoice.InvoiceDate.ToString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"Invoices Over $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===========================================================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This seems to have to be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letting the foreach go discover from the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IInnumerable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what “type” it is.  Hold the mouse over it to see what type it is.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invoice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highInvoices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855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Now, Need to add the Vendor Entity to our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PayablesEntities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payables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Can’t just drag in a table from the database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on Payables Model, select Update Model from Database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Expand tables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Expand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Vendors table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finish, and save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Now extend our project to use both tables.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ADO.NET 4 C#, C1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© 2011, Mike Murach &amp; Associates, Inc.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 smtClean="0">
              <a:latin typeface="Times New Roman" pitchFamily="18" charset="0"/>
            </a:endParaRPr>
          </a:p>
          <a:p>
            <a:pPr algn="r"/>
            <a:r>
              <a:rPr lang="en-US" altLang="en-US" smtClean="0"/>
              <a:t>Slide </a:t>
            </a:r>
            <a:fld id="{B4163273-9F91-4FDD-AB1C-9CA03BCAB715}" type="slidenum">
              <a:rPr lang="en-US" altLang="en-US" smtClean="0"/>
              <a:pPr algn="r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8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Now lets use the Navigation Property to tunnel thru over to the Vendor </a:t>
            </a:r>
            <a:r>
              <a:rPr lang="en-US" sz="4000" dirty="0" err="1" smtClean="0"/>
              <a:t>tbl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 line to the select: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eachInvoice.InvoiceNumber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eachInvoice.InvoiceTotal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eachInvoice.InvoiceDate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eachInvoice.Vendor.City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new line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29768" y="6126480"/>
            <a:ext cx="835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Navigation property, note that it is singular, so we can just use it to get ONE row of 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03120" y="5321808"/>
            <a:ext cx="1499616" cy="813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3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701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Do our first EF</vt:lpstr>
      <vt:lpstr>PowerPoint Presentation</vt:lpstr>
      <vt:lpstr>PowerPoint Presentation</vt:lpstr>
      <vt:lpstr>PowerPoint Presentation</vt:lpstr>
      <vt:lpstr>Using LINQ to Entities</vt:lpstr>
      <vt:lpstr>PowerPoint Presentation</vt:lpstr>
      <vt:lpstr>PowerPoint Presentation</vt:lpstr>
      <vt:lpstr>Now, Need to add the Vendor Entity to our   PayablesEntities payables</vt:lpstr>
      <vt:lpstr>Now lets use the Navigation Property to tunnel thru over to the Vendor tbl</vt:lpstr>
      <vt:lpstr>Fix the string output to match</vt:lpstr>
    </vt:vector>
  </TitlesOfParts>
  <Company>Bellevue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our first EF</dc:title>
  <dc:creator>Kurt Friedrich</dc:creator>
  <cp:lastModifiedBy>kurt</cp:lastModifiedBy>
  <cp:revision>16</cp:revision>
  <dcterms:created xsi:type="dcterms:W3CDTF">2015-03-04T04:51:45Z</dcterms:created>
  <dcterms:modified xsi:type="dcterms:W3CDTF">2015-03-04T21:59:27Z</dcterms:modified>
</cp:coreProperties>
</file>