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1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3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9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6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3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2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3CA4A-5D3F-4A1D-B15A-288F8EFE4075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B7539-FAE1-469D-91DB-4C137DF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0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 web article from products to Note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the project from the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all the existing controllers</a:t>
            </a:r>
          </a:p>
          <a:p>
            <a:r>
              <a:rPr lang="en-US" dirty="0" smtClean="0"/>
              <a:t>And add a new </a:t>
            </a:r>
            <a:r>
              <a:rPr lang="en-US" dirty="0" err="1" smtClean="0"/>
              <a:t>NotesContoller</a:t>
            </a:r>
            <a:endParaRPr lang="en-US" dirty="0" smtClean="0"/>
          </a:p>
          <a:p>
            <a:r>
              <a:rPr lang="en-US" dirty="0" smtClean="0"/>
              <a:t>Replace the HTML  &lt;body&gt;</a:t>
            </a:r>
          </a:p>
          <a:p>
            <a:r>
              <a:rPr lang="en-US" dirty="0" smtClean="0"/>
              <a:t>Move JavaScript to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4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5" y="323273"/>
            <a:ext cx="9014690" cy="641927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NotesController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ApiController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Note[] notes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Note[]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Note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1, Priority = 3, Subject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"Wake up"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Details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"Set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alarm 7:00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and get out of bed."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Note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2, Priority = 2, Subject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"Eat breakfast"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Details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"Eat a healthy breakfast."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Note {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3, Priority = 5, Subject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"Go to work"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Details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"Get to work before 9:00 am."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GET: Notes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&lt;Note&gt;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GetAllNotes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notes;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IHttpActionResult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GetNote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product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notes.FirstOrDefault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((p)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p.NoteId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id);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(product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NotFound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Ok(product);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2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5" y="221673"/>
            <a:ext cx="8848437" cy="651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All Notes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="notes"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Search by 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NoteId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="Search"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find();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="note"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="http://ajax.aspnetcdn.com/ajax/jQuery/jquery-2.0.3.min.js"&gt;&lt;/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="MyScript.js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16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4" y="138545"/>
            <a:ext cx="8756072" cy="663171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/notes'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document).ready(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Send an AJAX request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$.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.done(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(data)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On success, 'data' contains a list of products.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$.each(data,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(key, item)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Add a list item for the product.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'&lt;li&gt;'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{ text: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(item) }).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'#notes'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(item)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item.Priority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  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item.Subject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  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item.Details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find()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=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'#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NoteId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$.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id)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.done(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(data)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'#note'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).text(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.fail(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jqXHR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textStatus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err)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$(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'#note'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).text(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'Error: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err);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647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 the Product class </a:t>
            </a:r>
            <a:r>
              <a:rPr lang="en-US" dirty="0" err="1" smtClean="0"/>
              <a:t>def</a:t>
            </a:r>
            <a:r>
              <a:rPr lang="en-US" dirty="0" smtClean="0"/>
              <a:t>, replace with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Note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NoteId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Priority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Subject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Details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Run the app make sure it works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375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532</Words>
  <Application>Microsoft Office PowerPoint</Application>
  <PresentationFormat>On-screen Show (4:3)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Convert web article from products to Note objects</vt:lpstr>
      <vt:lpstr>Start with the project from the web</vt:lpstr>
      <vt:lpstr>PowerPoint Presentation</vt:lpstr>
      <vt:lpstr>PowerPoint Presentation</vt:lpstr>
      <vt:lpstr>PowerPoint Presentation</vt:lpstr>
      <vt:lpstr>Change the model</vt:lpstr>
      <vt:lpstr>debug</vt:lpstr>
    </vt:vector>
  </TitlesOfParts>
  <Company>Bellevue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 web artile from products to Note objects</dc:title>
  <dc:creator>Kurt Friedrich</dc:creator>
  <cp:lastModifiedBy>Kurt Friedrich</cp:lastModifiedBy>
  <cp:revision>15</cp:revision>
  <dcterms:created xsi:type="dcterms:W3CDTF">2019-02-03T23:52:36Z</dcterms:created>
  <dcterms:modified xsi:type="dcterms:W3CDTF">2019-02-04T20:07:25Z</dcterms:modified>
</cp:coreProperties>
</file>