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313" r:id="rId2"/>
    <p:sldId id="277" r:id="rId3"/>
    <p:sldId id="308" r:id="rId4"/>
    <p:sldId id="312" r:id="rId5"/>
    <p:sldId id="304" r:id="rId6"/>
    <p:sldId id="305" r:id="rId7"/>
    <p:sldId id="306" r:id="rId8"/>
    <p:sldId id="30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63A6-BB16-4DD3-97EB-D40B7274EE9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21C8-92E6-4914-8B5F-E05C2E4F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query_mobile/index.htm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jquerymobi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3/03/getting-started-jquery-mobile/" TargetMode="External"/><Relationship Id="rId2" Type="http://schemas.openxmlformats.org/officeDocument/2006/relationships/hyperlink" Target="http://www.codeproject.com/Articles/644118/Writing-your-first-jQuery-Mobile-app-P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urt-jquerymobile.azurewebsites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ORiREzu/11/edit?html,outp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query.com/jquery-mobile/theme-roll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BA5C-2ED6-4859-BE2F-8FA6C7E9F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6C57B-7DB6-4358-A62F-C0B7B46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2778"/>
            <a:ext cx="6858000" cy="1655762"/>
          </a:xfrm>
        </p:spPr>
        <p:txBody>
          <a:bodyPr/>
          <a:lstStyle/>
          <a:p>
            <a:r>
              <a:rPr lang="en-US" dirty="0"/>
              <a:t>Why? Because in your real job, you will have new libraries of existing code thrown at you that you need to learn on the fly, which is what I am doing to you </a:t>
            </a:r>
            <a:r>
              <a:rPr lang="en-US" dirty="0" smtClean="0"/>
              <a:t>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8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en-US" dirty="0"/>
              <a:t>mobile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http://jquerymobile.com/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Suggest you use this:</a:t>
            </a:r>
          </a:p>
          <a:p>
            <a:pPr marL="342900" lvl="1" indent="0">
              <a:buNone/>
            </a:pPr>
            <a:r>
              <a:rPr lang="en-US" dirty="0">
                <a:hlinkClick r:id="rId3"/>
              </a:rPr>
              <a:t>https://www.tutorialspoint.com/jquery_mobile/index.htm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And official documentation</a:t>
            </a:r>
          </a:p>
          <a:p>
            <a:pPr lvl="1"/>
            <a:r>
              <a:rPr lang="en-US" dirty="0">
                <a:hlinkClick r:id="rId4"/>
              </a:rPr>
              <a:t>http://api.jquerymobile.com/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we will just jump into a sample program that will get you </a:t>
            </a:r>
            <a:r>
              <a:rPr lang="en-US"/>
              <a:t>there fast.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6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What is jQuery Mobile?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1091"/>
            <a:ext cx="7886700" cy="4881675"/>
          </a:xfrm>
        </p:spPr>
        <p:txBody>
          <a:bodyPr/>
          <a:lstStyle/>
          <a:p>
            <a:pPr fontAlgn="base"/>
            <a:r>
              <a:rPr lang="en-US" dirty="0"/>
              <a:t>jQuery mobile is a framework created for making platform independent mobile applications using HTML5, CSS3, and jQuery.</a:t>
            </a:r>
          </a:p>
          <a:p>
            <a:pPr lvl="1" fontAlgn="base"/>
            <a:r>
              <a:rPr lang="en-US" dirty="0"/>
              <a:t>See: </a:t>
            </a:r>
            <a:r>
              <a:rPr lang="en-US" dirty="0">
                <a:hlinkClick r:id="rId2"/>
              </a:rPr>
              <a:t>http://www.codeproject.com/Articles/644118/Writing-your-first-jQuery-Mobile-app-Part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jQuery Mobile can help in the following circumstances:</a:t>
            </a:r>
          </a:p>
          <a:p>
            <a:pPr lvl="1" fontAlgn="base"/>
            <a:r>
              <a:rPr lang="en-US" sz="2000" dirty="0"/>
              <a:t>Different screen sizes, pixel densities (DPI) and orientations;</a:t>
            </a:r>
          </a:p>
          <a:p>
            <a:pPr lvl="1" fontAlgn="base"/>
            <a:r>
              <a:rPr lang="en-US" sz="2000" dirty="0"/>
              <a:t>Different compatibility in terms of HTML5 and CSS3;</a:t>
            </a:r>
          </a:p>
          <a:p>
            <a:pPr lvl="1" fontAlgn="base"/>
            <a:r>
              <a:rPr lang="en-US" sz="2000" dirty="0"/>
              <a:t>New platforms appearing every couple of months</a:t>
            </a:r>
          </a:p>
          <a:p>
            <a:pPr lvl="1" fontAlgn="base"/>
            <a:r>
              <a:rPr lang="en-US" sz="2000" dirty="0"/>
              <a:t>Dozens of hacks that we need to implement for each platform and to update almost every couple of months when a new browser appears.</a:t>
            </a:r>
          </a:p>
          <a:p>
            <a:pPr lvl="1"/>
            <a:r>
              <a:rPr lang="en-US" dirty="0"/>
              <a:t>See:  </a:t>
            </a:r>
            <a:r>
              <a:rPr lang="en-US" dirty="0">
                <a:hlinkClick r:id="rId3"/>
              </a:rPr>
              <a:t>https://www.smashingmagazine.com/2013/03/getting-started-jquery-mobile/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 fontScale="90000"/>
          </a:bodyPr>
          <a:lstStyle/>
          <a:p>
            <a:r>
              <a:rPr lang="en-US" dirty="0"/>
              <a:t>jQuery Mobile:  Make it portable and UI friendly</a:t>
            </a:r>
          </a:p>
        </p:txBody>
      </p:sp>
      <p:pic>
        <p:nvPicPr>
          <p:cNvPr id="5124" name="Picture 4" descr="http://www.jqmgallery.com/wp-content/uploads/2011/06/standrod-32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3" y="1481565"/>
            <a:ext cx="3130379" cy="46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jqmgallery.com/wp-content/uploads/2011/06/standford-320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50" y="1463675"/>
            <a:ext cx="3117476" cy="467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 fontScale="90000"/>
          </a:bodyPr>
          <a:lstStyle/>
          <a:p>
            <a:r>
              <a:rPr lang="en-US" dirty="0"/>
              <a:t>jQuery Mobile:  Make it portable and UI friendly</a:t>
            </a:r>
          </a:p>
        </p:txBody>
      </p:sp>
      <p:pic>
        <p:nvPicPr>
          <p:cNvPr id="5130" name="Picture 10" descr="http://www.jqmgallery.com/wp-content/uploads/2013/11/greyhound-32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49" y="1226192"/>
            <a:ext cx="3043338" cy="456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jqmgallery.com/wp-content/uploads/2013/11/greyhound-320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2" y="1191827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3341" y="6170140"/>
            <a:ext cx="667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 world famous:   </a:t>
            </a:r>
            <a:r>
              <a:rPr lang="en-US" dirty="0">
                <a:hlinkClick r:id="rId4"/>
              </a:rPr>
              <a:t>http://kurt-jquerymobile.azurewebsites.net/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en-US" dirty="0"/>
              <a:t>What is jQuery Mobile?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129005"/>
            <a:ext cx="8435546" cy="5383762"/>
          </a:xfrm>
        </p:spPr>
        <p:txBody>
          <a:bodyPr/>
          <a:lstStyle/>
          <a:p>
            <a:r>
              <a:rPr lang="en-US" dirty="0"/>
              <a:t> jQuery mobile is a framework created for making platform independent mobile applications using HTML5, CSS3, and jQuery.</a:t>
            </a:r>
          </a:p>
          <a:p>
            <a:r>
              <a:rPr lang="en-US" dirty="0"/>
              <a:t>jQuery mobile uses HTML5 extensively so need:</a:t>
            </a:r>
          </a:p>
          <a:p>
            <a:pPr marL="0" lvl="0" indent="0"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/>
              <a:t> </a:t>
            </a:r>
            <a:endParaRPr lang="en-US" dirty="0"/>
          </a:p>
          <a:p>
            <a:r>
              <a:rPr lang="en-US" dirty="0"/>
              <a:t> load the jQuery mobile framework in head section. We’ll use the CDN enabled links for better performance.</a:t>
            </a:r>
          </a:p>
          <a:p>
            <a:pPr marL="0" lvl="0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type=</a:t>
            </a:r>
            <a:r>
              <a:rPr lang="en-US" altLang="en-US" sz="16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"text/css"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"http://code.jquery.com/mobile/1.3.1/jquery.mobile-1.3.1.min.css"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marL="0" lvl="0" indent="0"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"http://code.jquery.com/jquery-1.8.2.min.js"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6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Note many of these articles are using </a:t>
            </a:r>
            <a:r>
              <a:rPr lang="en-US" dirty="0" err="1"/>
              <a:t>ver</a:t>
            </a:r>
            <a:r>
              <a:rPr lang="en-US" dirty="0"/>
              <a:t> 1.3.1, which is old. And of course they beak things as they go to later versions. Just be careful if you are using an article or cutting code from a project that the version numbers are consistent, or be prepared to do some investigations and changing.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en-US" dirty="0"/>
              <a:t>jQuery Mobile : body of the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/>
          <a:lstStyle/>
          <a:p>
            <a:r>
              <a:rPr lang="en-US" dirty="0"/>
              <a:t>The page structure of jQuery mobile app has 3 sections "Header", "Content" and "Footer". They are  all simple &lt;div&gt; containers, styled by using the HTML 5 data-role attributes.</a:t>
            </a:r>
          </a:p>
          <a:p>
            <a:r>
              <a:rPr lang="en-US" dirty="0"/>
              <a:t>As a SPA (single page application), our one downloaded HTML file can contain multiple “pages”, but these pages are really multiple, different page “blocks”, where pages are nothing but &lt;div&gt; elements with other HTML 5 data attributes.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63" y="3818753"/>
            <a:ext cx="1909515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07" y="3822872"/>
            <a:ext cx="1909515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10" y="3789920"/>
            <a:ext cx="1909515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11" y="4646140"/>
            <a:ext cx="1849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“home/ display data page”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5155" y="4674973"/>
            <a:ext cx="1197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“edit data page”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639" y="4646141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“delete data page”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1446" y="3534034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974" y="3521677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2145" y="3480488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170" y="392944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"header"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4336" y="4856205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“content"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168" y="5824151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data-role=</a:t>
            </a:r>
            <a:r>
              <a:rPr lang="en-US" alt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“footer"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100" dirty="0"/>
              <a:t> 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75" y="85041"/>
            <a:ext cx="7886700" cy="664602"/>
          </a:xfrm>
        </p:spPr>
        <p:txBody>
          <a:bodyPr>
            <a:normAutofit/>
          </a:bodyPr>
          <a:lstStyle/>
          <a:p>
            <a:r>
              <a:rPr lang="en-US" sz="3200" dirty="0"/>
              <a:t>One “page” with its 3 parts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282" y="736178"/>
            <a:ext cx="8879354" cy="4785926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!DOCTYPE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="viewport"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="width=device-width, initial-scale=1"&gt;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 First jQuery Mobile Application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="stylesheet"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="text/css"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="http://code.jquery.com/mobile/1.3.1/jquery.mobile-1.3.1.min.css"/&gt;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="http://code.jquery.com/jquery-1.8.2.min.js"&gt;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="http://code.jquery.com/mobile/1.3.1/jquery.mobile-1.3.1.min.js"&gt;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/head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="header"&gt;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Welcome!!!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 to my blog and you are reading how to write your first jQuery mobile app.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data-role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="footer"&gt;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jQuery By Example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/h1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/div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/body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/html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http://3.bp.blogspot.com/-Id_HVT_L6ZI/UhsUdg-VR-I/AAAAAAAAHFc/JN82pkHatUY/s1600/Write+Your+First+jQuery+Mobile+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8" y="4799269"/>
            <a:ext cx="38004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4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/>
          <a:lstStyle/>
          <a:p>
            <a:r>
              <a:rPr lang="en-US" dirty="0"/>
              <a:t>Theme’s, 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 built in 5 themes (a, b, c, d, e), sets of consistent shapes, colors, etc.</a:t>
            </a:r>
          </a:p>
          <a:p>
            <a:r>
              <a:rPr lang="en-US" dirty="0"/>
              <a:t>Just add: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&lt;div data-role=</a:t>
            </a:r>
            <a:r>
              <a:rPr lang="en-US" alt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"header"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data-theme=</a:t>
            </a:r>
            <a:r>
              <a:rPr lang="en-US" alt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000" dirty="0">
                <a:solidFill>
                  <a:srgbClr val="80008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And you can define your own</a:t>
            </a:r>
          </a:p>
          <a:p>
            <a:r>
              <a:rPr lang="en-US" dirty="0"/>
              <a:t>As well as buttons with icons:</a:t>
            </a:r>
          </a:p>
          <a:p>
            <a:pPr marL="0" lv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"Home.html"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data-icon=</a:t>
            </a:r>
            <a:r>
              <a:rPr lang="en-US" altLang="en-US" sz="2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&gt;Home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7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r>
              <a:rPr lang="en-US" dirty="0"/>
              <a:t>That will be a button that takes you to a page called Home, which we will have to add as another tagged &lt;div&gt;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data-role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="page"&gt;</a:t>
            </a: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See this site for an on-line “play with it”: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http://jsbin.com/ORiREzu/11/edit?html,output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3878"/>
          </a:xfrm>
        </p:spPr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mobile theme 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9005"/>
            <a:ext cx="7886700" cy="5383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https://learn.jquery.com/jquery-mobile/theme-roller/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647139"/>
            <a:ext cx="2355008" cy="49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4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652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jQuery mobile</vt:lpstr>
      <vt:lpstr>What is jQuery Mobile?</vt:lpstr>
      <vt:lpstr>jQuery Mobile:  Make it portable and UI friendly</vt:lpstr>
      <vt:lpstr>jQuery Mobile:  Make it portable and UI friendly</vt:lpstr>
      <vt:lpstr>What is jQuery Mobile?</vt:lpstr>
      <vt:lpstr>jQuery Mobile : body of the page</vt:lpstr>
      <vt:lpstr>One “page” with its 3 parts</vt:lpstr>
      <vt:lpstr>Theme’s, icons</vt:lpstr>
      <vt:lpstr>jquery mobile theme roller</vt:lpstr>
      <vt:lpstr>mobile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mobile phone app which stores its data in the cloud.</dc:title>
  <dc:creator>Dad</dc:creator>
  <cp:lastModifiedBy>Kurt Friedrich</cp:lastModifiedBy>
  <cp:revision>64</cp:revision>
  <dcterms:created xsi:type="dcterms:W3CDTF">2016-05-21T01:39:38Z</dcterms:created>
  <dcterms:modified xsi:type="dcterms:W3CDTF">2018-02-15T00:57:11Z</dcterms:modified>
</cp:coreProperties>
</file>