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4" r:id="rId3"/>
    <p:sldId id="257" r:id="rId4"/>
    <p:sldId id="270" r:id="rId5"/>
    <p:sldId id="271" r:id="rId6"/>
    <p:sldId id="272" r:id="rId7"/>
    <p:sldId id="273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0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1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6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6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9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1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4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3F05-1E56-41FD-8B47-EADA3141F8BF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what we did for </a:t>
            </a:r>
            <a:r>
              <a:rPr lang="en-US" dirty="0" err="1" smtClean="0"/>
              <a:t>NodeOrders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41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12" y="528637"/>
            <a:ext cx="6429375" cy="5800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04457" y="87086"/>
            <a:ext cx="1895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order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66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525"/>
            <a:ext cx="9144000" cy="35129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85851" y="609600"/>
            <a:ext cx="4066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diagram, create PK-FK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20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590550"/>
            <a:ext cx="5448300" cy="5676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12868" y="121920"/>
            <a:ext cx="1829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 first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030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37" y="647700"/>
            <a:ext cx="54197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44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642937"/>
            <a:ext cx="54673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41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842" y="975632"/>
            <a:ext cx="5867400" cy="481965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4040778" y="2795451"/>
            <a:ext cx="557348" cy="243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356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657225"/>
            <a:ext cx="53911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54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657225"/>
            <a:ext cx="55054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97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9829" y="1445622"/>
            <a:ext cx="4981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Then I did same for my </a:t>
            </a:r>
            <a:r>
              <a:rPr lang="en-US" dirty="0" err="1" smtClean="0"/>
              <a:t>Cdtable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Lastly I did same for my order table, which depended on the other 2 existing with valid keys</a:t>
            </a:r>
          </a:p>
          <a:p>
            <a:endParaRPr lang="en-US" dirty="0"/>
          </a:p>
          <a:p>
            <a:r>
              <a:rPr lang="en-US" dirty="0" smtClean="0"/>
              <a:t>Next pic shows the successful order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83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71450"/>
            <a:ext cx="60579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1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" y="449697"/>
            <a:ext cx="9077498" cy="13130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04" y="1833725"/>
            <a:ext cx="6605587" cy="388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8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– see images showing some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take raw PIG data</a:t>
            </a:r>
          </a:p>
          <a:p>
            <a:endParaRPr lang="en-US" dirty="0"/>
          </a:p>
          <a:p>
            <a:r>
              <a:rPr lang="en-US" dirty="0"/>
              <a:t>using selected subsets of rows, create 2 or more spreadsheets, one for each </a:t>
            </a:r>
            <a:r>
              <a:rPr lang="en-US" dirty="0" smtClean="0"/>
              <a:t>table you want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sort by key, and remove duplicates in the "dimension" spreadsheets.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SSMS, create new Database, and new tables for each spreadsheet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Set appropriate column to be primary key (click on the little yellow key icon), </a:t>
            </a:r>
            <a:r>
              <a:rPr lang="en-US" b="1" dirty="0">
                <a:solidFill>
                  <a:srgbClr val="FF0000"/>
                </a:solidFill>
              </a:rPr>
              <a:t>do not tell SQL </a:t>
            </a:r>
            <a:r>
              <a:rPr lang="en-US" dirty="0"/>
              <a:t>to </a:t>
            </a:r>
            <a:r>
              <a:rPr lang="en-US" dirty="0" err="1"/>
              <a:t>autogenerate</a:t>
            </a:r>
            <a:r>
              <a:rPr lang="en-US" dirty="0"/>
              <a:t> key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create a table diagram and set up the PK FK relationships</a:t>
            </a:r>
          </a:p>
          <a:p>
            <a:endParaRPr lang="en-US" dirty="0"/>
          </a:p>
          <a:p>
            <a:r>
              <a:rPr lang="en-US" dirty="0"/>
              <a:t>import each XLS into each table </a:t>
            </a:r>
          </a:p>
          <a:p>
            <a:endParaRPr lang="en-US" dirty="0"/>
          </a:p>
          <a:p>
            <a:r>
              <a:rPr lang="en-US" dirty="0"/>
              <a:t>Do the "dimension tables" first, as they can be created with no referential integrity issues.</a:t>
            </a:r>
          </a:p>
          <a:p>
            <a:endParaRPr lang="en-US" dirty="0"/>
          </a:p>
          <a:p>
            <a:r>
              <a:rPr lang="en-US" dirty="0"/>
              <a:t>Lastly, do your "data" table, which will have </a:t>
            </a:r>
            <a:r>
              <a:rPr lang="en-US" dirty="0" smtClean="0"/>
              <a:t>foreign </a:t>
            </a:r>
            <a:r>
              <a:rPr lang="en-US" dirty="0"/>
              <a:t>keys that must exist in the other tables.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5947954"/>
            <a:ext cx="7564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 over the SSIS.PPTX from when we did the node project first, then this PPT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1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2" y="1804987"/>
            <a:ext cx="7419975" cy="3248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6354" y="862149"/>
            <a:ext cx="6679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Pretend raw data output from my PIG job.</a:t>
            </a:r>
          </a:p>
          <a:p>
            <a:r>
              <a:rPr lang="en-US" dirty="0" smtClean="0"/>
              <a:t>I decide to make zip-city and </a:t>
            </a:r>
            <a:r>
              <a:rPr lang="en-US" dirty="0" err="1" smtClean="0"/>
              <a:t>CdID-Cdname-CdArtist</a:t>
            </a:r>
            <a:r>
              <a:rPr lang="en-US" dirty="0" smtClean="0"/>
              <a:t> 2 separate tables.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1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2652712"/>
            <a:ext cx="2190750" cy="1552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9863" y="1053737"/>
            <a:ext cx="630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 2 rows from first spreadsheet, get rid of duplicates, and save.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4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37" y="2647950"/>
            <a:ext cx="3362325" cy="1562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9863" y="1053737"/>
            <a:ext cx="630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 3 rows from first spreadsheet, get rid of duplicates, and save.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9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914525"/>
            <a:ext cx="4114800" cy="3028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9863" y="1053737"/>
            <a:ext cx="7184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make a “data” </a:t>
            </a:r>
            <a:r>
              <a:rPr lang="en-US" dirty="0"/>
              <a:t>spreadsheet </a:t>
            </a:r>
            <a:r>
              <a:rPr lang="en-US" dirty="0" smtClean="0"/>
              <a:t>from the first spreadsheet, by removing</a:t>
            </a:r>
          </a:p>
          <a:p>
            <a:r>
              <a:rPr lang="en-US" dirty="0" smtClean="0"/>
              <a:t>City, </a:t>
            </a:r>
            <a:r>
              <a:rPr lang="en-US" dirty="0" err="1" smtClean="0"/>
              <a:t>Cdname</a:t>
            </a:r>
            <a:r>
              <a:rPr lang="en-US" dirty="0" smtClean="0"/>
              <a:t>, and </a:t>
            </a:r>
            <a:r>
              <a:rPr lang="en-US" dirty="0" err="1" smtClean="0"/>
              <a:t>CdArtist</a:t>
            </a:r>
            <a:r>
              <a:rPr lang="en-US" dirty="0" smtClean="0"/>
              <a:t> columns, but keeping their “foreign” keys.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0593" y="5486400"/>
            <a:ext cx="844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now have 3 tables to import, but first need to create the DB and 3 tables to import into.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994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1395412"/>
            <a:ext cx="6343650" cy="4067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9760" y="731520"/>
            <a:ext cx="164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zip table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066903" y="984069"/>
            <a:ext cx="17417" cy="862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24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528637"/>
            <a:ext cx="6572250" cy="5800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82240" y="87086"/>
            <a:ext cx="159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cd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</TotalTime>
  <Words>316</Words>
  <Application>Microsoft Office PowerPoint</Application>
  <PresentationFormat>On-screen Show (4:3)</PresentationFormat>
  <Paragraphs>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This is what we did for NodeOrders</vt:lpstr>
      <vt:lpstr>PowerPoint Presentation</vt:lpstr>
      <vt:lpstr>Steps – see images showing some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ADO.NET</dc:title>
  <dc:creator>Kurt Friedrich</dc:creator>
  <cp:lastModifiedBy>Kurt Friedrich</cp:lastModifiedBy>
  <cp:revision>175</cp:revision>
  <dcterms:created xsi:type="dcterms:W3CDTF">2013-01-27T23:57:48Z</dcterms:created>
  <dcterms:modified xsi:type="dcterms:W3CDTF">2018-02-22T00:13:08Z</dcterms:modified>
</cp:coreProperties>
</file>