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/>
  </p:normalViewPr>
  <p:slideViewPr>
    <p:cSldViewPr>
      <p:cViewPr varScale="1">
        <p:scale>
          <a:sx n="100" d="100"/>
          <a:sy n="100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F076B-7587-4749-BB59-FD64C8726444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BA6BC-33FE-4DC7-BC0B-F9F3A776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738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AD1C41F-5789-40D8-802D-C9E5DC9F8125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96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249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722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603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6774B89-798A-42D8-863D-BE0C2F324CCE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906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447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54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733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007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993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1E68A3E-D50A-42FF-96BF-94C1B22F133E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1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7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4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9E4-CEF6-4BC7-8145-2858FE8BFFC8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3DE6-49BD-40E7-93B0-950AB67AD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LINQ</a:t>
            </a:r>
            <a:br>
              <a:rPr lang="en-US" sz="3600" dirty="0" smtClean="0"/>
            </a:br>
            <a:r>
              <a:rPr lang="en-US" sz="3600" dirty="0" smtClean="0"/>
              <a:t>Language Integrated Query</a:t>
            </a:r>
            <a:br>
              <a:rPr lang="en-US" sz="3600" dirty="0" smtClean="0"/>
            </a:br>
            <a:r>
              <a:rPr lang="en-US" sz="3600" dirty="0" smtClean="0"/>
              <a:t>Chapter 17</a:t>
            </a:r>
            <a:br>
              <a:rPr lang="en-US" sz="3600" dirty="0" smtClean="0"/>
            </a:br>
            <a:r>
              <a:rPr lang="en-US" sz="3600" dirty="0" smtClean="0"/>
              <a:t>LINQ to SQL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</a:rPr>
              <a:t>Book: ADO.NET 4 C#</a:t>
            </a:r>
          </a:p>
          <a:p>
            <a:r>
              <a:rPr lang="en-US" altLang="en-US" sz="2800" dirty="0" smtClean="0">
                <a:solidFill>
                  <a:schemeClr val="tx1"/>
                </a:solidFill>
              </a:rPr>
              <a:t>© 2011, Mike </a:t>
            </a:r>
            <a:r>
              <a:rPr lang="en-US" altLang="en-US" sz="2800" dirty="0" err="1" smtClean="0">
                <a:solidFill>
                  <a:schemeClr val="tx1"/>
                </a:solidFill>
              </a:rPr>
              <a:t>Murach</a:t>
            </a:r>
            <a:r>
              <a:rPr lang="en-US" altLang="en-US" sz="2800" dirty="0" smtClean="0">
                <a:solidFill>
                  <a:schemeClr val="tx1"/>
                </a:solidFill>
              </a:rPr>
              <a:t> &amp; Associates, Inc.</a:t>
            </a:r>
          </a:p>
          <a:p>
            <a:endParaRPr lang="en-US" alt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1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DD6518FC-ADED-44E7-8223-B6D82BECBE98}" type="slidenum">
              <a:rPr lang="en-US" altLang="en-US"/>
              <a:pPr algn="r"/>
              <a:t>10</a:t>
            </a:fld>
            <a:endParaRPr lang="en-US" altLang="en-US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914400" y="11430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8419" name="Picture 3" descr="Figure 17-16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5334000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8ECFF1B-43F2-434A-881D-28BDB3353D2B}" type="slidenum">
              <a:rPr lang="en-US" altLang="en-US"/>
              <a:pPr algn="r"/>
              <a:t>11</a:t>
            </a:fld>
            <a:endParaRPr lang="en-US" altLang="en-US"/>
          </a:p>
        </p:txBody>
      </p:sp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914400" y="1600200"/>
          <a:ext cx="732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Document" r:id="rId4" imgW="7321366" imgH="425215" progId="Word.Document.8">
                  <p:embed/>
                </p:oleObj>
              </mc:Choice>
              <mc:Fallback>
                <p:oleObj name="Document" r:id="rId4" imgW="7321366" imgH="4252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21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7395" name="Picture 3" descr="Figure 17-16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5029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484D95F0-AC9C-4A9F-9B6E-F21E3E56A62A}" type="slidenum">
              <a:rPr lang="en-US" altLang="en-US"/>
              <a:pPr algn="r"/>
              <a:t>12</a:t>
            </a:fld>
            <a:endParaRPr lang="en-US" altLang="en-US"/>
          </a:p>
        </p:txBody>
      </p:sp>
      <p:graphicFrame>
        <p:nvGraphicFramePr>
          <p:cNvPr id="269314" name="Object 2"/>
          <p:cNvGraphicFramePr>
            <a:graphicFrameLocks noChangeAspect="1"/>
          </p:cNvGraphicFramePr>
          <p:nvPr/>
        </p:nvGraphicFramePr>
        <p:xfrm>
          <a:off x="1147763" y="690563"/>
          <a:ext cx="7297737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Document" r:id="rId4" imgW="7303899" imgH="5310267" progId="Word.Document.8">
                  <p:embed/>
                </p:oleObj>
              </mc:Choice>
              <mc:Fallback>
                <p:oleObj name="Document" r:id="rId4" imgW="7303899" imgH="5310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690563"/>
                        <a:ext cx="7297737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0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749D1A56-5024-454C-ACD0-172C922D1020}" type="slidenum">
              <a:rPr lang="en-US" altLang="en-US"/>
              <a:pPr algn="r"/>
              <a:t>13</a:t>
            </a:fld>
            <a:endParaRPr lang="en-US" altLang="en-US"/>
          </a:p>
        </p:txBody>
      </p:sp>
      <p:graphicFrame>
        <p:nvGraphicFramePr>
          <p:cNvPr id="271362" name="Object 2"/>
          <p:cNvGraphicFramePr>
            <a:graphicFrameLocks noChangeAspect="1"/>
          </p:cNvGraphicFramePr>
          <p:nvPr/>
        </p:nvGraphicFramePr>
        <p:xfrm>
          <a:off x="1143000" y="685800"/>
          <a:ext cx="7304088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Document" r:id="rId4" imgW="7321366" imgH="5308129" progId="Word.Document.8">
                  <p:embed/>
                </p:oleObj>
              </mc:Choice>
              <mc:Fallback>
                <p:oleObj name="Document" r:id="rId4" imgW="7321366" imgH="53081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7304088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73870B06-D380-4F90-B750-E434CD8B74B0}" type="slidenum">
              <a:rPr lang="en-US" altLang="en-US"/>
              <a:pPr algn="r"/>
              <a:t>2</a:t>
            </a:fld>
            <a:endParaRPr lang="en-US" altLang="en-US"/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914400" y="842963"/>
          <a:ext cx="7297738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Document" r:id="rId4" imgW="7303899" imgH="4360153" progId="Word.Document.8">
                  <p:embed/>
                </p:oleObj>
              </mc:Choice>
              <mc:Fallback>
                <p:oleObj name="Document" r:id="rId4" imgW="7303899" imgH="43601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42963"/>
                        <a:ext cx="7297738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87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5CC3F396-D550-42FE-B189-DE4FE9152F73}" type="slidenum">
              <a:rPr lang="en-US" altLang="en-US"/>
              <a:pPr algn="r"/>
              <a:t>3</a:t>
            </a:fld>
            <a:endParaRPr lang="en-US" altLang="en-US"/>
          </a:p>
        </p:txBody>
      </p:sp>
      <p:graphicFrame>
        <p:nvGraphicFramePr>
          <p:cNvPr id="257026" name="Object 2"/>
          <p:cNvGraphicFramePr>
            <a:graphicFrameLocks noChangeAspect="1"/>
          </p:cNvGraphicFramePr>
          <p:nvPr/>
        </p:nvGraphicFramePr>
        <p:xfrm>
          <a:off x="985838" y="685800"/>
          <a:ext cx="7304087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Document" r:id="rId4" imgW="7321366" imgH="3642169" progId="Word.Document.8">
                  <p:embed/>
                </p:oleObj>
              </mc:Choice>
              <mc:Fallback>
                <p:oleObj name="Document" r:id="rId4" imgW="7321366" imgH="36421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685800"/>
                        <a:ext cx="7304087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3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D547AAD1-ABD6-41AC-A2E8-2E5C3EA2FCD0}" type="slidenum">
              <a:rPr lang="en-US" altLang="en-US"/>
              <a:pPr algn="r"/>
              <a:t>4</a:t>
            </a:fld>
            <a:endParaRPr lang="en-US" altLang="en-US"/>
          </a:p>
        </p:txBody>
      </p:sp>
      <p:graphicFrame>
        <p:nvGraphicFramePr>
          <p:cNvPr id="276482" name="Object 2"/>
          <p:cNvGraphicFramePr>
            <a:graphicFrameLocks noChangeAspect="1"/>
          </p:cNvGraphicFramePr>
          <p:nvPr/>
        </p:nvGraphicFramePr>
        <p:xfrm>
          <a:off x="914400" y="1066800"/>
          <a:ext cx="723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Document" r:id="rId4" imgW="7237039" imgH="495226" progId="Word.Document.8">
                  <p:embed/>
                </p:oleObj>
              </mc:Choice>
              <mc:Fallback>
                <p:oleObj name="Document" r:id="rId4" imgW="7237039" imgH="495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3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484" name="Picture 4" descr="Figure 17-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35052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4D2F2420-84B4-43BB-B94F-1FBE1AE21F7C}" type="slidenum">
              <a:rPr lang="en-US" altLang="en-US"/>
              <a:pPr algn="r"/>
              <a:t>5</a:t>
            </a:fld>
            <a:endParaRPr lang="en-US" altLang="en-US"/>
          </a:p>
        </p:txBody>
      </p:sp>
      <p:graphicFrame>
        <p:nvGraphicFramePr>
          <p:cNvPr id="259074" name="Object 2"/>
          <p:cNvGraphicFramePr>
            <a:graphicFrameLocks noChangeAspect="1"/>
          </p:cNvGraphicFramePr>
          <p:nvPr/>
        </p:nvGraphicFramePr>
        <p:xfrm>
          <a:off x="1071563" y="1071563"/>
          <a:ext cx="742315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Document" r:id="rId4" imgW="7437390" imgH="3542601" progId="Word.Document.8">
                  <p:embed/>
                </p:oleObj>
              </mc:Choice>
              <mc:Fallback>
                <p:oleObj name="Document" r:id="rId4" imgW="7437390" imgH="3542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071563"/>
                        <a:ext cx="742315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2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8E4A6D96-C460-461D-83C3-9D01FA215B9B}" type="slidenum">
              <a:rPr lang="en-US" altLang="en-US"/>
              <a:pPr algn="r"/>
              <a:t>6</a:t>
            </a:fld>
            <a:endParaRPr lang="en-US" altLang="en-US"/>
          </a:p>
        </p:txBody>
      </p:sp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985838" y="1071563"/>
          <a:ext cx="7458075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4" imgW="7437390" imgH="3771679" progId="Word.Document.8">
                  <p:embed/>
                </p:oleObj>
              </mc:Choice>
              <mc:Fallback>
                <p:oleObj name="Document" r:id="rId4" imgW="7437390" imgH="3771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071563"/>
                        <a:ext cx="7458075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9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9EA15C0D-4D1F-4C64-A7FF-12005A80138A}" type="slidenum">
              <a:rPr lang="en-US" altLang="en-US"/>
              <a:pPr algn="r"/>
              <a:t>7</a:t>
            </a:fld>
            <a:endParaRPr lang="en-US" altLang="en-US"/>
          </a:p>
        </p:txBody>
      </p:sp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985838" y="1071563"/>
          <a:ext cx="7294562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Document" r:id="rId4" imgW="7321366" imgH="4558483" progId="Word.Document.8">
                  <p:embed/>
                </p:oleObj>
              </mc:Choice>
              <mc:Fallback>
                <p:oleObj name="Document" r:id="rId4" imgW="7321366" imgH="45584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071563"/>
                        <a:ext cx="7294562" cy="454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8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CF9AD142-BB2C-427E-BEA7-2B0938E4C362}" type="slidenum">
              <a:rPr lang="en-US" altLang="en-US"/>
              <a:pPr algn="r"/>
              <a:t>8</a:t>
            </a:fld>
            <a:endParaRPr lang="en-US" altLang="en-US"/>
          </a:p>
        </p:txBody>
      </p:sp>
      <p:graphicFrame>
        <p:nvGraphicFramePr>
          <p:cNvPr id="265218" name="Object 2"/>
          <p:cNvGraphicFramePr>
            <a:graphicFrameLocks noChangeAspect="1"/>
          </p:cNvGraphicFramePr>
          <p:nvPr/>
        </p:nvGraphicFramePr>
        <p:xfrm>
          <a:off x="1143000" y="914400"/>
          <a:ext cx="7413625" cy="461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Document" r:id="rId4" imgW="7437390" imgH="4636045" progId="Word.Document.8">
                  <p:embed/>
                </p:oleObj>
              </mc:Choice>
              <mc:Fallback>
                <p:oleObj name="Document" r:id="rId4" imgW="7437390" imgH="4636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7413625" cy="461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ADO.NET 4 C#, C17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2011, Mike Murach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sz="1400">
              <a:latin typeface="Times New Roman" pitchFamily="18" charset="0"/>
            </a:endParaRPr>
          </a:p>
          <a:p>
            <a:pPr algn="r"/>
            <a:r>
              <a:rPr lang="en-US" altLang="en-US"/>
              <a:t>Slide </a:t>
            </a:r>
            <a:fld id="{EA1F1084-1AEF-4BDC-A534-AF7A75AEA60A}" type="slidenum">
              <a:rPr lang="en-US" altLang="en-US"/>
              <a:pPr algn="r"/>
              <a:t>9</a:t>
            </a:fld>
            <a:endParaRPr lang="en-US" altLang="en-US"/>
          </a:p>
        </p:txBody>
      </p:sp>
      <p:graphicFrame>
        <p:nvGraphicFramePr>
          <p:cNvPr id="267266" name="Object 2"/>
          <p:cNvGraphicFramePr>
            <a:graphicFrameLocks noChangeAspect="1"/>
          </p:cNvGraphicFramePr>
          <p:nvPr/>
        </p:nvGraphicFramePr>
        <p:xfrm>
          <a:off x="1066800" y="914400"/>
          <a:ext cx="74580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Document" r:id="rId4" imgW="7437390" imgH="5039367" progId="Word.Document.8">
                  <p:embed/>
                </p:oleObj>
              </mc:Choice>
              <mc:Fallback>
                <p:oleObj name="Document" r:id="rId4" imgW="7437390" imgH="50393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745807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7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224</Words>
  <Application>Microsoft Office PowerPoint</Application>
  <PresentationFormat>On-screen Show (4:3)</PresentationFormat>
  <Paragraphs>54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Document</vt:lpstr>
      <vt:lpstr>LINQ Language Integrated Query Chapter 17 LINQ 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Chapter 17</dc:title>
  <dc:creator>kurt</dc:creator>
  <cp:lastModifiedBy>Kurt Friedrich</cp:lastModifiedBy>
  <cp:revision>41</cp:revision>
  <dcterms:created xsi:type="dcterms:W3CDTF">2014-02-16T01:16:33Z</dcterms:created>
  <dcterms:modified xsi:type="dcterms:W3CDTF">2015-02-26T01:13:38Z</dcterms:modified>
</cp:coreProperties>
</file>