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590C-7D44-422E-8265-9CAEC8DD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TAPS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7D2E-10CA-49E0-B26A-55E7D26A1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345635"/>
            <a:ext cx="8825659" cy="36741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Tiffany Cole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Andrew Wilson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Philippine </a:t>
            </a:r>
            <a:r>
              <a:rPr lang="en-US" sz="3200" dirty="0" err="1"/>
              <a:t>Tembo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Sean Bruce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1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E66-45CE-4A35-9AF4-8B17FC69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Photo Share App for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0B58-4BED-4575-8BE5-5605DD65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Android App for taking photos and posting them to a Server</a:t>
            </a:r>
          </a:p>
          <a:p>
            <a:r>
              <a:rPr lang="en-US" sz="2800" dirty="0"/>
              <a:t>User can take picture, or select from existing pictures for upload</a:t>
            </a:r>
          </a:p>
          <a:p>
            <a:r>
              <a:rPr lang="en-US" sz="2800" dirty="0"/>
              <a:t>Photos can be shared with other users</a:t>
            </a:r>
          </a:p>
          <a:p>
            <a:r>
              <a:rPr lang="en-US" sz="2800" dirty="0"/>
              <a:t>Compatible with older Android OS versions, as well as latest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0D1F-943C-46D0-846C-BFAD0B5D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E36B2D-5E50-431F-87E1-7152C163E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711" y="1671270"/>
            <a:ext cx="2079945" cy="4377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03EAF-FBD8-46B5-8AC0-43799F76F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029" y="1595723"/>
            <a:ext cx="2162874" cy="4453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A07AE-0604-44C2-BBF9-7BB38FAE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062" y="1671270"/>
            <a:ext cx="2162874" cy="43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DABD-30B7-45CE-8130-D8FB2030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&amp; Server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BB40-1139-466C-A0ED-6FE0300F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Android Coding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Team choice was Kotlin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Reasons </a:t>
            </a:r>
          </a:p>
          <a:p>
            <a:r>
              <a:rPr lang="en-US" dirty="0"/>
              <a:t>Already started tutorials for it</a:t>
            </a:r>
          </a:p>
          <a:p>
            <a:r>
              <a:rPr lang="en-US" dirty="0"/>
              <a:t>Native to Android</a:t>
            </a:r>
          </a:p>
          <a:p>
            <a:r>
              <a:rPr lang="en-US" dirty="0"/>
              <a:t>APIs exist in Kotlin to accomplish our app goals</a:t>
            </a:r>
          </a:p>
        </p:txBody>
      </p:sp>
    </p:spTree>
    <p:extLst>
      <p:ext uri="{BB962C8B-B14F-4D97-AF65-F5344CB8AC3E}">
        <p14:creationId xmlns:p14="http://schemas.microsoft.com/office/powerpoint/2010/main" val="129101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1F90-689E-4352-AD03-5D1CE34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&amp; Server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A0C8-3F88-4719-A4DC-41A771E6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Photo Server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Team choice was Firebase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Reasons</a:t>
            </a:r>
          </a:p>
          <a:p>
            <a:r>
              <a:rPr lang="en-US" dirty="0"/>
              <a:t>Most photo servers like Google Photos, IMGUR, and OneDrive require O-Auth code to handle sign in – not enough time </a:t>
            </a:r>
          </a:p>
          <a:p>
            <a:r>
              <a:rPr lang="en-US" dirty="0"/>
              <a:t>API for Firebase was available as tutorial</a:t>
            </a:r>
          </a:p>
          <a:p>
            <a:r>
              <a:rPr lang="en-US" dirty="0"/>
              <a:t>API for Google Photos and IMGUR were present, but couldn’t make them work</a:t>
            </a:r>
          </a:p>
        </p:txBody>
      </p:sp>
    </p:spTree>
    <p:extLst>
      <p:ext uri="{BB962C8B-B14F-4D97-AF65-F5344CB8AC3E}">
        <p14:creationId xmlns:p14="http://schemas.microsoft.com/office/powerpoint/2010/main" val="166659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4CE5-B7FC-488E-8099-23A0A4C1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4F4-2B17-4BAE-94A8-1AFDE63B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2751"/>
            <a:ext cx="8946541" cy="51518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3700" dirty="0"/>
              <a:t>APIs we chose for Google Photos or IMGR did not work</a:t>
            </a:r>
          </a:p>
          <a:p>
            <a:r>
              <a:rPr lang="en-US" sz="3700" dirty="0"/>
              <a:t>API we used for Firebase kept using a personal account, instead of the team account that we made</a:t>
            </a:r>
          </a:p>
          <a:p>
            <a:r>
              <a:rPr lang="en-US" sz="3700" dirty="0"/>
              <a:t>Personal life issues impacted time to spend on project </a:t>
            </a:r>
          </a:p>
          <a:p>
            <a:r>
              <a:rPr lang="en-US" sz="3700" dirty="0"/>
              <a:t>Android Studio had issues with app and performance</a:t>
            </a:r>
          </a:p>
          <a:p>
            <a:r>
              <a:rPr lang="en-US" sz="3700" dirty="0"/>
              <a:t>Adding code to App sometimes caused crashes that took time to find and fix root cause</a:t>
            </a:r>
          </a:p>
          <a:p>
            <a:r>
              <a:rPr lang="en-US" sz="3700" dirty="0"/>
              <a:t>Time constraints prevented work on original intended features, like App log in,  and Fingerprint ID</a:t>
            </a:r>
          </a:p>
        </p:txBody>
      </p:sp>
    </p:spTree>
    <p:extLst>
      <p:ext uri="{BB962C8B-B14F-4D97-AF65-F5344CB8AC3E}">
        <p14:creationId xmlns:p14="http://schemas.microsoft.com/office/powerpoint/2010/main" val="37690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BC3E-9D2C-4025-AD06-CABE8A8E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5CDA-8689-4166-AC97-90D511ED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got to learn actual mobile development, using language for Android</a:t>
            </a:r>
          </a:p>
          <a:p>
            <a:r>
              <a:rPr lang="en-US" dirty="0"/>
              <a:t>APIs from Tutorials may not work as expected.  The tutorials sometimes assume preconditions that we don’t know about yet</a:t>
            </a:r>
          </a:p>
          <a:p>
            <a:r>
              <a:rPr lang="en-US" dirty="0"/>
              <a:t>1 month to make a functioning app that uses sensors and connects with a server is very challenging</a:t>
            </a:r>
          </a:p>
          <a:p>
            <a:r>
              <a:rPr lang="en-US" dirty="0"/>
              <a:t>Android Studio requires significant resources on CPU and memory to run reliably and at acceptable speed</a:t>
            </a:r>
          </a:p>
        </p:txBody>
      </p:sp>
    </p:spTree>
    <p:extLst>
      <p:ext uri="{BB962C8B-B14F-4D97-AF65-F5344CB8AC3E}">
        <p14:creationId xmlns:p14="http://schemas.microsoft.com/office/powerpoint/2010/main" val="76470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291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Team TAPS</vt:lpstr>
      <vt:lpstr>Family Photo Share App for Android</vt:lpstr>
      <vt:lpstr>Screenshots of App</vt:lpstr>
      <vt:lpstr>Code &amp; Server Choices</vt:lpstr>
      <vt:lpstr>Code &amp; Server Choices</vt:lpstr>
      <vt:lpstr>Team Challenges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Wilson</dc:creator>
  <cp:lastModifiedBy>Andrew Wilson</cp:lastModifiedBy>
  <cp:revision>12</cp:revision>
  <dcterms:created xsi:type="dcterms:W3CDTF">2020-06-19T22:15:10Z</dcterms:created>
  <dcterms:modified xsi:type="dcterms:W3CDTF">2020-06-19T23:21:19Z</dcterms:modified>
</cp:coreProperties>
</file>