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25" r:id="rId3"/>
    <p:sldId id="326" r:id="rId4"/>
    <p:sldId id="327" r:id="rId5"/>
    <p:sldId id="328" r:id="rId6"/>
    <p:sldId id="329" r:id="rId7"/>
    <p:sldId id="331" r:id="rId8"/>
    <p:sldId id="332" r:id="rId9"/>
    <p:sldId id="333" r:id="rId10"/>
    <p:sldId id="34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62" autoAdjust="0"/>
    <p:restoredTop sz="94660"/>
  </p:normalViewPr>
  <p:slideViewPr>
    <p:cSldViewPr>
      <p:cViewPr varScale="1">
        <p:scale>
          <a:sx n="53" d="100"/>
          <a:sy n="53" d="100"/>
        </p:scale>
        <p:origin x="2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wbuecheler.com/web/tutorials/2014/restful-web-app-node-express-mongodb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adhatted.com/2013/3/19/suggested-rest-api-practices" TargetMode="External"/><Relationship Id="rId2" Type="http://schemas.openxmlformats.org/officeDocument/2006/relationships/hyperlink" Target="http://www.vinaysahni.com/best-practices-for-a-pragmatic-restful-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all" dirty="0" smtClean="0"/>
              <a:t>Finishing this project</a:t>
            </a:r>
            <a:endParaRPr lang="en-US" sz="32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://cwbuecheler.com/web/tutorials/2014/restful-web-app-node-express-mongodb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We will add some more users by doing some AJAX posting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cap="all" dirty="0"/>
              <a:t>PART 7 - ADDING USERS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4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// Add User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addUser</a:t>
            </a:r>
            <a:r>
              <a:rPr lang="en-US" dirty="0"/>
              <a:t>(event)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event.preventDefault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Super basic validation - increase </a:t>
            </a:r>
            <a:r>
              <a:rPr lang="en-US" dirty="0" err="1"/>
              <a:t>errorCount</a:t>
            </a:r>
            <a:r>
              <a:rPr lang="en-US" dirty="0"/>
              <a:t> variable if any fields are blank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errorCount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$('#</a:t>
            </a:r>
            <a:r>
              <a:rPr lang="en-US" dirty="0" err="1"/>
              <a:t>addUser</a:t>
            </a:r>
            <a:r>
              <a:rPr lang="en-US" dirty="0"/>
              <a:t> input').each(function(index,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if($(this).</a:t>
            </a:r>
            <a:r>
              <a:rPr lang="en-US" dirty="0" err="1"/>
              <a:t>val</a:t>
            </a:r>
            <a:r>
              <a:rPr lang="en-US" dirty="0"/>
              <a:t>() === '') {</a:t>
            </a:r>
            <a:r>
              <a:rPr lang="en-US" dirty="0" err="1"/>
              <a:t>errorCount</a:t>
            </a:r>
            <a:r>
              <a:rPr lang="en-US" dirty="0"/>
              <a:t>++; }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Check and make sure </a:t>
            </a:r>
            <a:r>
              <a:rPr lang="en-US" dirty="0" err="1"/>
              <a:t>errorCount's</a:t>
            </a:r>
            <a:r>
              <a:rPr lang="en-US" dirty="0"/>
              <a:t> still at zero</a:t>
            </a:r>
          </a:p>
          <a:p>
            <a:pPr marL="0" indent="0">
              <a:buNone/>
            </a:pPr>
            <a:r>
              <a:rPr lang="en-US" dirty="0"/>
              <a:t>  if(</a:t>
            </a:r>
            <a:r>
              <a:rPr lang="en-US" dirty="0" err="1"/>
              <a:t>errorCount</a:t>
            </a:r>
            <a:r>
              <a:rPr lang="en-US" dirty="0"/>
              <a:t> === 0)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If it is, compile all user info into one object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newUser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  'username': $('#</a:t>
            </a:r>
            <a:r>
              <a:rPr lang="en-US" dirty="0" err="1"/>
              <a:t>addUser</a:t>
            </a:r>
            <a:r>
              <a:rPr lang="en-US" dirty="0"/>
              <a:t> </a:t>
            </a:r>
            <a:r>
              <a:rPr lang="en-US" dirty="0" err="1"/>
              <a:t>fieldset</a:t>
            </a:r>
            <a:r>
              <a:rPr lang="en-US" dirty="0"/>
              <a:t> </a:t>
            </a:r>
            <a:r>
              <a:rPr lang="en-US" dirty="0" err="1"/>
              <a:t>input#inputUserName</a:t>
            </a:r>
            <a:r>
              <a:rPr lang="en-US" dirty="0"/>
              <a:t>').</a:t>
            </a:r>
            <a:r>
              <a:rPr lang="en-US" dirty="0" err="1"/>
              <a:t>val</a:t>
            </a:r>
            <a:r>
              <a:rPr lang="en-US" dirty="0"/>
              <a:t>(),</a:t>
            </a:r>
          </a:p>
          <a:p>
            <a:pPr marL="0" indent="0">
              <a:buNone/>
            </a:pPr>
            <a:r>
              <a:rPr lang="en-US" dirty="0"/>
              <a:t>      'email': $('#</a:t>
            </a:r>
            <a:r>
              <a:rPr lang="en-US" dirty="0" err="1"/>
              <a:t>addUser</a:t>
            </a:r>
            <a:r>
              <a:rPr lang="en-US" dirty="0"/>
              <a:t> </a:t>
            </a:r>
            <a:r>
              <a:rPr lang="en-US" dirty="0" err="1"/>
              <a:t>fieldset</a:t>
            </a:r>
            <a:r>
              <a:rPr lang="en-US" dirty="0"/>
              <a:t> </a:t>
            </a:r>
            <a:r>
              <a:rPr lang="en-US" dirty="0" err="1"/>
              <a:t>input#inputUserEmail</a:t>
            </a:r>
            <a:r>
              <a:rPr lang="en-US" dirty="0"/>
              <a:t>').</a:t>
            </a:r>
            <a:r>
              <a:rPr lang="en-US" dirty="0" err="1"/>
              <a:t>val</a:t>
            </a:r>
            <a:r>
              <a:rPr lang="en-US" dirty="0"/>
              <a:t>(),</a:t>
            </a:r>
          </a:p>
          <a:p>
            <a:pPr marL="0" indent="0">
              <a:buNone/>
            </a:pPr>
            <a:r>
              <a:rPr lang="en-US" dirty="0"/>
              <a:t>      '</a:t>
            </a:r>
            <a:r>
              <a:rPr lang="en-US" dirty="0" err="1"/>
              <a:t>fullname</a:t>
            </a:r>
            <a:r>
              <a:rPr lang="en-US" dirty="0"/>
              <a:t>': $('#</a:t>
            </a:r>
            <a:r>
              <a:rPr lang="en-US" dirty="0" err="1"/>
              <a:t>addUser</a:t>
            </a:r>
            <a:r>
              <a:rPr lang="en-US" dirty="0"/>
              <a:t> </a:t>
            </a:r>
            <a:r>
              <a:rPr lang="en-US" dirty="0" err="1"/>
              <a:t>fieldset</a:t>
            </a:r>
            <a:r>
              <a:rPr lang="en-US" dirty="0"/>
              <a:t> </a:t>
            </a:r>
            <a:r>
              <a:rPr lang="en-US" dirty="0" err="1"/>
              <a:t>input#inputUserFullname</a:t>
            </a:r>
            <a:r>
              <a:rPr lang="en-US" dirty="0"/>
              <a:t>').</a:t>
            </a:r>
            <a:r>
              <a:rPr lang="en-US" dirty="0" err="1"/>
              <a:t>val</a:t>
            </a:r>
            <a:r>
              <a:rPr lang="en-US" dirty="0"/>
              <a:t>(),</a:t>
            </a:r>
          </a:p>
          <a:p>
            <a:pPr marL="0" indent="0">
              <a:buNone/>
            </a:pPr>
            <a:r>
              <a:rPr lang="en-US" dirty="0"/>
              <a:t>      'age': $('#</a:t>
            </a:r>
            <a:r>
              <a:rPr lang="en-US" dirty="0" err="1"/>
              <a:t>addUser</a:t>
            </a:r>
            <a:r>
              <a:rPr lang="en-US" dirty="0"/>
              <a:t> </a:t>
            </a:r>
            <a:r>
              <a:rPr lang="en-US" dirty="0" err="1"/>
              <a:t>fieldset</a:t>
            </a:r>
            <a:r>
              <a:rPr lang="en-US" dirty="0"/>
              <a:t> </a:t>
            </a:r>
            <a:r>
              <a:rPr lang="en-US" dirty="0" err="1"/>
              <a:t>input#inputUserAge</a:t>
            </a:r>
            <a:r>
              <a:rPr lang="en-US" dirty="0"/>
              <a:t>').</a:t>
            </a:r>
            <a:r>
              <a:rPr lang="en-US" dirty="0" err="1"/>
              <a:t>val</a:t>
            </a:r>
            <a:r>
              <a:rPr lang="en-US" dirty="0"/>
              <a:t>(),</a:t>
            </a:r>
          </a:p>
          <a:p>
            <a:pPr marL="0" indent="0">
              <a:buNone/>
            </a:pPr>
            <a:r>
              <a:rPr lang="en-US" dirty="0"/>
              <a:t>      'location': $('#</a:t>
            </a:r>
            <a:r>
              <a:rPr lang="en-US" dirty="0" err="1"/>
              <a:t>addUser</a:t>
            </a:r>
            <a:r>
              <a:rPr lang="en-US" dirty="0"/>
              <a:t> </a:t>
            </a:r>
            <a:r>
              <a:rPr lang="en-US" dirty="0" err="1"/>
              <a:t>fieldset</a:t>
            </a:r>
            <a:r>
              <a:rPr lang="en-US" dirty="0"/>
              <a:t> </a:t>
            </a:r>
            <a:r>
              <a:rPr lang="en-US" dirty="0" err="1"/>
              <a:t>input#inputUserLocation</a:t>
            </a:r>
            <a:r>
              <a:rPr lang="en-US" dirty="0"/>
              <a:t>').</a:t>
            </a:r>
            <a:r>
              <a:rPr lang="en-US" dirty="0" err="1"/>
              <a:t>val</a:t>
            </a:r>
            <a:r>
              <a:rPr lang="en-US" dirty="0"/>
              <a:t>(),</a:t>
            </a:r>
          </a:p>
          <a:p>
            <a:pPr marL="0" indent="0">
              <a:buNone/>
            </a:pPr>
            <a:r>
              <a:rPr lang="en-US" dirty="0"/>
              <a:t>      'gender': $('#</a:t>
            </a:r>
            <a:r>
              <a:rPr lang="en-US" dirty="0" err="1"/>
              <a:t>addUser</a:t>
            </a:r>
            <a:r>
              <a:rPr lang="en-US" dirty="0"/>
              <a:t> </a:t>
            </a:r>
            <a:r>
              <a:rPr lang="en-US" dirty="0" err="1"/>
              <a:t>fieldset</a:t>
            </a:r>
            <a:r>
              <a:rPr lang="en-US" dirty="0"/>
              <a:t> </a:t>
            </a:r>
            <a:r>
              <a:rPr lang="en-US" dirty="0" err="1"/>
              <a:t>input#inputUserGender</a:t>
            </a:r>
            <a:r>
              <a:rPr lang="en-US" dirty="0"/>
              <a:t>').</a:t>
            </a:r>
            <a:r>
              <a:rPr lang="en-US" dirty="0" err="1"/>
              <a:t>val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 Use AJAX to post the object to our </a:t>
            </a:r>
            <a:r>
              <a:rPr lang="en-US" dirty="0" err="1"/>
              <a:t>adduser</a:t>
            </a:r>
            <a:r>
              <a:rPr lang="en-US" dirty="0"/>
              <a:t> service</a:t>
            </a:r>
          </a:p>
          <a:p>
            <a:pPr marL="0" indent="0">
              <a:buNone/>
            </a:pPr>
            <a:r>
              <a:rPr lang="en-US" dirty="0"/>
              <a:t>    $.ajax({</a:t>
            </a:r>
          </a:p>
          <a:p>
            <a:pPr marL="0" indent="0">
              <a:buNone/>
            </a:pPr>
            <a:r>
              <a:rPr lang="en-US" dirty="0"/>
              <a:t>      type: 'POST',</a:t>
            </a:r>
          </a:p>
          <a:p>
            <a:pPr marL="0" indent="0">
              <a:buNone/>
            </a:pPr>
            <a:r>
              <a:rPr lang="en-US" dirty="0"/>
              <a:t>      data: </a:t>
            </a:r>
            <a:r>
              <a:rPr lang="en-US" dirty="0" err="1"/>
              <a:t>newUser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url: '/users/</a:t>
            </a:r>
            <a:r>
              <a:rPr lang="en-US" dirty="0" err="1"/>
              <a:t>adduser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dataType</a:t>
            </a:r>
            <a:r>
              <a:rPr lang="en-US" dirty="0"/>
              <a:t>: 'JSON'</a:t>
            </a:r>
          </a:p>
          <a:p>
            <a:pPr marL="0" indent="0">
              <a:buNone/>
            </a:pPr>
            <a:r>
              <a:rPr lang="en-US" dirty="0"/>
              <a:t>    }).done(function( response 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// Check for successful (blank) </a:t>
            </a:r>
            <a:r>
              <a:rPr lang="en-US" dirty="0" err="1"/>
              <a:t>respon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if (response.msg === '')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// Clear the form inputs</a:t>
            </a:r>
          </a:p>
          <a:p>
            <a:pPr marL="0" indent="0">
              <a:buNone/>
            </a:pPr>
            <a:r>
              <a:rPr lang="en-US" dirty="0"/>
              <a:t>        $('#</a:t>
            </a:r>
            <a:r>
              <a:rPr lang="en-US" dirty="0" err="1"/>
              <a:t>addUser</a:t>
            </a:r>
            <a:r>
              <a:rPr lang="en-US" dirty="0"/>
              <a:t> </a:t>
            </a:r>
            <a:r>
              <a:rPr lang="en-US" dirty="0" err="1"/>
              <a:t>fieldset</a:t>
            </a:r>
            <a:r>
              <a:rPr lang="en-US" dirty="0"/>
              <a:t> input').</a:t>
            </a:r>
            <a:r>
              <a:rPr lang="en-US" dirty="0" err="1"/>
              <a:t>val</a:t>
            </a:r>
            <a:r>
              <a:rPr lang="en-US" dirty="0"/>
              <a:t>('');</a:t>
            </a:r>
          </a:p>
          <a:p>
            <a:pPr marL="0" indent="0">
              <a:buNone/>
            </a:pPr>
            <a:r>
              <a:rPr lang="en-US" dirty="0"/>
              <a:t>        // Update the table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populateTable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else {</a:t>
            </a:r>
          </a:p>
          <a:p>
            <a:pPr marL="0" indent="0">
              <a:buNone/>
            </a:pPr>
            <a:r>
              <a:rPr lang="en-US" dirty="0"/>
              <a:t>        // If something goes wrong,</a:t>
            </a:r>
          </a:p>
          <a:p>
            <a:pPr marL="0" indent="0">
              <a:buNone/>
            </a:pPr>
            <a:r>
              <a:rPr lang="en-US" dirty="0"/>
              <a:t>        // alert the error message that our service returned</a:t>
            </a:r>
          </a:p>
          <a:p>
            <a:pPr marL="0" indent="0">
              <a:buNone/>
            </a:pPr>
            <a:r>
              <a:rPr lang="en-US" dirty="0"/>
              <a:t>        alert('Error: ' + response.msg);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else {</a:t>
            </a:r>
          </a:p>
          <a:p>
            <a:pPr marL="0" indent="0">
              <a:buNone/>
            </a:pPr>
            <a:r>
              <a:rPr lang="en-US" dirty="0"/>
              <a:t>    // If </a:t>
            </a:r>
            <a:r>
              <a:rPr lang="en-US" dirty="0" err="1"/>
              <a:t>errorCount</a:t>
            </a:r>
            <a:r>
              <a:rPr lang="en-US" dirty="0"/>
              <a:t> is more than 0, error out</a:t>
            </a:r>
          </a:p>
          <a:p>
            <a:pPr marL="0" indent="0">
              <a:buNone/>
            </a:pPr>
            <a:r>
              <a:rPr lang="en-US" dirty="0"/>
              <a:t>    alert('Please fill in all fields');</a:t>
            </a:r>
          </a:p>
          <a:p>
            <a:pPr marL="0" indent="0">
              <a:buNone/>
            </a:pPr>
            <a:r>
              <a:rPr lang="en-US" dirty="0"/>
              <a:t>    return false;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are form should add names</a:t>
            </a:r>
            <a:endParaRPr lang="en-US" dirty="0"/>
          </a:p>
        </p:txBody>
      </p:sp>
      <p:pic>
        <p:nvPicPr>
          <p:cNvPr id="8194" name="Picture 2" descr="Restful Web App Screenshot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71500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2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Click add, and the form should 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data should be sent off to the database, and the table should refresh to show this fact. </a:t>
            </a:r>
            <a:endParaRPr lang="en-US" sz="2400" dirty="0" smtClean="0"/>
          </a:p>
          <a:p>
            <a:r>
              <a:rPr lang="en-US" sz="2400" dirty="0" smtClean="0"/>
              <a:t>Click </a:t>
            </a:r>
            <a:r>
              <a:rPr lang="en-US" sz="2400" dirty="0"/>
              <a:t>on your new username in that table, and you'll get your new user info in the info box. </a:t>
            </a:r>
            <a:endParaRPr lang="en-US" sz="2400" dirty="0" smtClean="0"/>
          </a:p>
          <a:p>
            <a:r>
              <a:rPr lang="en-US" sz="2400" dirty="0" smtClean="0"/>
              <a:t>Note </a:t>
            </a:r>
            <a:r>
              <a:rPr lang="en-US" sz="2400" dirty="0"/>
              <a:t>that all of this happened without any kind of a page refresh, which is what </a:t>
            </a:r>
            <a:r>
              <a:rPr lang="en-US" sz="2400" dirty="0" smtClean="0"/>
              <a:t>we get using the </a:t>
            </a:r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synchronous </a:t>
            </a:r>
            <a:r>
              <a:rPr lang="en-US" sz="2400" b="1" dirty="0" err="1" smtClean="0">
                <a:solidFill>
                  <a:srgbClr val="FF0000"/>
                </a:solidFill>
              </a:rPr>
              <a:t>JA</a:t>
            </a:r>
            <a:r>
              <a:rPr lang="en-US" sz="2400" dirty="0" err="1" smtClean="0"/>
              <a:t>vaScript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/>
              <a:t>ML. (now more often </a:t>
            </a:r>
            <a:r>
              <a:rPr lang="en-US" sz="2400" dirty="0" err="1" smtClean="0"/>
              <a:t>json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With AJAX you </a:t>
            </a:r>
            <a:r>
              <a:rPr lang="en-US" sz="2400" dirty="0"/>
              <a:t>can:</a:t>
            </a:r>
          </a:p>
          <a:p>
            <a:pPr lvl="1"/>
            <a:r>
              <a:rPr lang="en-US" sz="2400" dirty="0"/>
              <a:t>Update a web page without reloading the page</a:t>
            </a:r>
          </a:p>
          <a:p>
            <a:pPr lvl="1"/>
            <a:r>
              <a:rPr lang="en-US" sz="2400" dirty="0"/>
              <a:t>Request data from a server - after the page has loaded</a:t>
            </a:r>
          </a:p>
          <a:p>
            <a:pPr lvl="1"/>
            <a:r>
              <a:rPr lang="en-US" sz="2400" dirty="0"/>
              <a:t>Receive data from a server - after the page has loaded</a:t>
            </a:r>
          </a:p>
          <a:p>
            <a:pPr lvl="1"/>
            <a:r>
              <a:rPr lang="en-US" sz="2400" dirty="0"/>
              <a:t>Send data to a server - in the background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613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Lastly – Deleting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easier than adding users, but it's largely the same process: 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dirty="0"/>
              <a:t>our route file and update </a:t>
            </a:r>
            <a:r>
              <a:rPr lang="en-US" dirty="0" smtClean="0"/>
              <a:t>global.js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don't </a:t>
            </a:r>
            <a:r>
              <a:rPr lang="en-US" dirty="0" smtClean="0"/>
              <a:t>have </a:t>
            </a:r>
            <a:r>
              <a:rPr lang="en-US" dirty="0"/>
              <a:t>to touch </a:t>
            </a:r>
            <a:r>
              <a:rPr lang="en-US" dirty="0" err="1"/>
              <a:t>index.jade</a:t>
            </a:r>
            <a:r>
              <a:rPr lang="en-US" dirty="0"/>
              <a:t> because we already put our delete links in </a:t>
            </a:r>
            <a:r>
              <a:rPr lang="en-US" dirty="0" smtClean="0"/>
              <a:t>that code</a:t>
            </a:r>
          </a:p>
          <a:p>
            <a:r>
              <a:rPr lang="en-US" dirty="0"/>
              <a:t> Open /routes/users.js and add the following to the bottom, just above </a:t>
            </a:r>
            <a:r>
              <a:rPr lang="en-US" dirty="0" err="1"/>
              <a:t>module.exports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2684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609600"/>
            <a:ext cx="8516755" cy="2622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* DELETE to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/:id'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db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collection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userToDelete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'_id'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userToDelete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'error: 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err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7173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pass in an ID </a:t>
            </a:r>
            <a:r>
              <a:rPr lang="en-US" dirty="0" smtClean="0"/>
              <a:t>parameter so </a:t>
            </a:r>
            <a:r>
              <a:rPr lang="en-US" dirty="0"/>
              <a:t>the URI we'll be referencing will </a:t>
            </a:r>
            <a:r>
              <a:rPr lang="en-US" dirty="0" smtClean="0"/>
              <a:t>be</a:t>
            </a:r>
          </a:p>
          <a:p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deleteuser</a:t>
            </a:r>
            <a:r>
              <a:rPr lang="en-US" dirty="0"/>
              <a:t>/12345 for example,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we reference it in the code with </a:t>
            </a:r>
            <a:r>
              <a:rPr lang="en-US" dirty="0" smtClean="0"/>
              <a:t>req.params.id</a:t>
            </a:r>
          </a:p>
          <a:p>
            <a:r>
              <a:rPr lang="en-US" dirty="0" smtClean="0"/>
              <a:t>And </a:t>
            </a:r>
            <a:r>
              <a:rPr lang="en-US" dirty="0"/>
              <a:t>MongoDB matches it up with the unique _id field that it generates for </a:t>
            </a:r>
            <a:r>
              <a:rPr lang="en-US" dirty="0" smtClean="0"/>
              <a:t>every</a:t>
            </a:r>
          </a:p>
          <a:p>
            <a:r>
              <a:rPr lang="en-US" dirty="0" smtClean="0"/>
              <a:t>entry </a:t>
            </a:r>
            <a:r>
              <a:rPr lang="en-US" dirty="0"/>
              <a:t>in a collection, and </a:t>
            </a:r>
            <a:r>
              <a:rPr lang="en-US" dirty="0" smtClean="0"/>
              <a:t>deletes it.</a:t>
            </a:r>
          </a:p>
          <a:p>
            <a:r>
              <a:rPr lang="en-US" dirty="0" smtClean="0"/>
              <a:t>Just </a:t>
            </a:r>
            <a:r>
              <a:rPr lang="en-US" dirty="0"/>
              <a:t>like our add user routine, if all goes well it returns a blank string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and </a:t>
            </a:r>
            <a:r>
              <a:rPr lang="en-US" dirty="0"/>
              <a:t>if things don't work out it sends back the error message from MongoDB.</a:t>
            </a:r>
          </a:p>
        </p:txBody>
      </p:sp>
    </p:spTree>
    <p:extLst>
      <p:ext uri="{BB962C8B-B14F-4D97-AF65-F5344CB8AC3E}">
        <p14:creationId xmlns:p14="http://schemas.microsoft.com/office/powerpoint/2010/main" val="36151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Now we will connect these in global.js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We've </a:t>
            </a:r>
            <a:r>
              <a:rPr lang="en-US" dirty="0"/>
              <a:t>already populated each delete link with a </a:t>
            </a:r>
            <a:r>
              <a:rPr lang="en-US" dirty="0" err="1"/>
              <a:t>rel</a:t>
            </a:r>
            <a:r>
              <a:rPr lang="en-US" dirty="0"/>
              <a:t> attribute that contains the id. It's in this line from global.js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tableContent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'&lt;td&gt;&lt;a </a:t>
            </a:r>
            <a:r>
              <a:rPr lang="en-US" altLang="en-US" sz="1600" dirty="0" err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sz="16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="#" class="</a:t>
            </a:r>
            <a:r>
              <a:rPr lang="en-US" altLang="en-US" sz="1600" dirty="0" err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linkdeleteuser</a:t>
            </a:r>
            <a:r>
              <a:rPr lang="en-US" altLang="en-US" sz="16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600" dirty="0" err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en-US" sz="16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="'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00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'"&gt;delete&lt;/a&gt;&lt;/td&gt;'</a:t>
            </a:r>
            <a:r>
              <a:rPr lang="en-US" altLang="en-US" sz="16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0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2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Now add </a:t>
            </a:r>
            <a:r>
              <a:rPr lang="en-US" sz="3600" dirty="0"/>
              <a:t>a </a:t>
            </a:r>
            <a:r>
              <a:rPr lang="en-US" sz="3600" dirty="0" smtClean="0"/>
              <a:t>delete </a:t>
            </a:r>
            <a:r>
              <a:rPr lang="en-US" sz="3600" dirty="0"/>
              <a:t>routine in our DOM Ready section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1692937"/>
            <a:ext cx="8095165" cy="806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Delete User link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table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'click'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a.linkdeleteuser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28" y="2590800"/>
            <a:ext cx="89383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Note the syntax we're using: when working with jQuery's ‘on' method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order to capture dynamically inserted links, you need to reference </a:t>
            </a:r>
            <a:r>
              <a:rPr lang="en-US" sz="2400" dirty="0" smtClean="0"/>
              <a:t>a</a:t>
            </a:r>
          </a:p>
          <a:p>
            <a:r>
              <a:rPr lang="en-US" sz="2400" dirty="0" smtClean="0"/>
              <a:t>static </a:t>
            </a:r>
            <a:r>
              <a:rPr lang="en-US" sz="2400" dirty="0"/>
              <a:t>element </a:t>
            </a:r>
            <a:r>
              <a:rPr lang="en-US" sz="2400" dirty="0" smtClean="0"/>
              <a:t>on the </a:t>
            </a:r>
            <a:r>
              <a:rPr lang="en-US" sz="2400" dirty="0"/>
              <a:t>page first. That's why our selector is the </a:t>
            </a:r>
            <a:r>
              <a:rPr lang="en-US" sz="2400" dirty="0" smtClean="0"/>
              <a:t>table's</a:t>
            </a:r>
          </a:p>
          <a:p>
            <a:r>
              <a:rPr lang="en-US" sz="2400" dirty="0" err="1" smtClean="0"/>
              <a:t>tbody</a:t>
            </a:r>
            <a:r>
              <a:rPr lang="en-US" sz="2400" dirty="0" smtClean="0"/>
              <a:t> </a:t>
            </a:r>
            <a:r>
              <a:rPr lang="en-US" sz="2400" dirty="0"/>
              <a:t>element – </a:t>
            </a:r>
            <a:r>
              <a:rPr lang="en-US" sz="2400" dirty="0" smtClean="0"/>
              <a:t> which </a:t>
            </a:r>
            <a:r>
              <a:rPr lang="en-US" sz="2400" dirty="0"/>
              <a:t>remains constant regardless of adding </a:t>
            </a:r>
            <a:r>
              <a:rPr lang="en-US" sz="2400" dirty="0" smtClean="0"/>
              <a:t>or</a:t>
            </a:r>
          </a:p>
          <a:p>
            <a:r>
              <a:rPr lang="en-US" sz="2400" dirty="0" smtClean="0"/>
              <a:t>removing </a:t>
            </a:r>
            <a:r>
              <a:rPr lang="en-US" sz="2400" dirty="0"/>
              <a:t>users – </a:t>
            </a:r>
            <a:r>
              <a:rPr lang="en-US" sz="2400" dirty="0" smtClean="0"/>
              <a:t> and </a:t>
            </a:r>
            <a:r>
              <a:rPr lang="en-US" sz="2400" dirty="0"/>
              <a:t>then we're specifying the specific links </a:t>
            </a:r>
            <a:r>
              <a:rPr lang="en-US" sz="2400" dirty="0" smtClean="0"/>
              <a:t>we're</a:t>
            </a:r>
          </a:p>
          <a:p>
            <a:r>
              <a:rPr lang="en-US" sz="2400" dirty="0" smtClean="0"/>
              <a:t>trying </a:t>
            </a:r>
            <a:r>
              <a:rPr lang="en-US" sz="2400" dirty="0"/>
              <a:t>to catch in the .on parameters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Now add a new </a:t>
            </a:r>
            <a:r>
              <a:rPr lang="en-US" sz="2400" dirty="0" err="1" smtClean="0"/>
              <a:t>deleteUser</a:t>
            </a:r>
            <a:r>
              <a:rPr lang="en-US" sz="2400" dirty="0" smtClean="0"/>
              <a:t> </a:t>
            </a:r>
            <a:r>
              <a:rPr lang="en-US" sz="2400" dirty="0"/>
              <a:t>function down at the bottom of </a:t>
            </a:r>
            <a:r>
              <a:rPr lang="en-US" sz="2400" dirty="0" smtClean="0"/>
              <a:t>this </a:t>
            </a:r>
            <a:r>
              <a:rPr lang="en-US" sz="2400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11150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73035"/>
            <a:ext cx="6973063" cy="58848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Delete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deleteUser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preventDefault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66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Pop up a confirmation dialog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confirmation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'Are you sure you want to delete this user?'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66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Check and make sure the user confirmed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confirmation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they did, do our delete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'DELETE'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'/users/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deleteuser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Check for a successful (blank) 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alert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'Error: 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Update the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populateTable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they said no to the confirm, do nothing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0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about updating an existing user?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Hopefully </a:t>
            </a:r>
            <a:r>
              <a:rPr lang="en-US" dirty="0"/>
              <a:t>you have a solid idea of how to do that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First </a:t>
            </a:r>
            <a:r>
              <a:rPr lang="en-US" dirty="0"/>
              <a:t>you'd GET the info and populate a form with it,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you'd PUT on submission of the form (see the beginning of this tutorial for info on POST vs. PUT), and update the table.</a:t>
            </a:r>
          </a:p>
          <a:p>
            <a:r>
              <a:rPr lang="en-US" dirty="0" smtClean="0"/>
              <a:t>Just </a:t>
            </a:r>
            <a:r>
              <a:rPr lang="en-US" dirty="0"/>
              <a:t>like for adding and deleting. </a:t>
            </a:r>
            <a:r>
              <a:rPr lang="en-US" dirty="0" smtClean="0"/>
              <a:t>You'll </a:t>
            </a:r>
            <a:r>
              <a:rPr lang="en-US" dirty="0"/>
              <a:t>need to </a:t>
            </a:r>
            <a:r>
              <a:rPr lang="en-US" dirty="0" smtClean="0"/>
              <a:t>edit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smtClean="0"/>
              <a:t>views/</a:t>
            </a:r>
            <a:r>
              <a:rPr lang="en-US" dirty="0" err="1" smtClean="0"/>
              <a:t>index.jade</a:t>
            </a:r>
            <a:endParaRPr lang="en-US" dirty="0" smtClean="0"/>
          </a:p>
          <a:p>
            <a:pPr lvl="1"/>
            <a:r>
              <a:rPr lang="en-US" dirty="0" smtClean="0"/>
              <a:t>/routes/users.js</a:t>
            </a:r>
          </a:p>
          <a:p>
            <a:pPr lvl="1"/>
            <a:r>
              <a:rPr lang="en-US" dirty="0" smtClean="0"/>
              <a:t>/app.js</a:t>
            </a:r>
          </a:p>
          <a:p>
            <a:pPr lvl="1"/>
            <a:r>
              <a:rPr lang="en-US" dirty="0" smtClean="0"/>
              <a:t>/public/</a:t>
            </a:r>
            <a:r>
              <a:rPr lang="en-US" dirty="0" err="1" smtClean="0"/>
              <a:t>javascripts</a:t>
            </a:r>
            <a:r>
              <a:rPr lang="en-US" dirty="0" smtClean="0"/>
              <a:t>/global.js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8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is </a:t>
            </a:r>
            <a:r>
              <a:rPr lang="en-US" sz="3600" dirty="0" smtClean="0"/>
              <a:t>a </a:t>
            </a:r>
            <a:r>
              <a:rPr lang="en-US" sz="3600" dirty="0"/>
              <a:t>rudimentary RESTful web app.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gives no thought to performance or to “what happens when my table has 1,000 users instead of 10?”-type questions.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doesn't worry a lot about flexibility, maintainability, or future additions.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purpose was merely to get you up to speed with single-page, ajax-driven data manipulation in Node / Express / MongoDB. </a:t>
            </a:r>
          </a:p>
          <a:p>
            <a:r>
              <a:rPr lang="en-US" dirty="0"/>
              <a:t>For more on REST and the best ways to approach it, </a:t>
            </a:r>
            <a:r>
              <a:rPr lang="en-US" dirty="0" smtClean="0"/>
              <a:t>he recommends </a:t>
            </a:r>
            <a:r>
              <a:rPr lang="en-US" dirty="0"/>
              <a:t>the following articles:</a:t>
            </a:r>
          </a:p>
          <a:p>
            <a:r>
              <a:rPr lang="en-US" dirty="0">
                <a:hlinkClick r:id="rId2"/>
              </a:rPr>
              <a:t>Best Practices for Designing a Pragmatic RESTful API</a:t>
            </a:r>
            <a:r>
              <a:rPr lang="en-US" dirty="0"/>
              <a:t> by Vinay </a:t>
            </a:r>
            <a:r>
              <a:rPr lang="en-US" dirty="0" err="1"/>
              <a:t>Sahni</a:t>
            </a:r>
            <a:endParaRPr lang="en-US" dirty="0"/>
          </a:p>
          <a:p>
            <a:r>
              <a:rPr lang="en-US" dirty="0">
                <a:hlinkClick r:id="rId3"/>
              </a:rPr>
              <a:t>Suggested REST API Practices (2013)</a:t>
            </a:r>
            <a:r>
              <a:rPr lang="en-US" dirty="0"/>
              <a:t> by Matthew Beale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9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the next PPT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add some </a:t>
            </a:r>
            <a:r>
              <a:rPr lang="en-US" dirty="0"/>
              <a:t>more users </a:t>
            </a:r>
            <a:r>
              <a:rPr lang="en-US" dirty="0" smtClean="0"/>
              <a:t>by </a:t>
            </a:r>
            <a:r>
              <a:rPr lang="en-US" dirty="0"/>
              <a:t>doing some AJAX posting.</a:t>
            </a:r>
          </a:p>
        </p:txBody>
      </p:sp>
    </p:spTree>
    <p:extLst>
      <p:ext uri="{BB962C8B-B14F-4D97-AF65-F5344CB8AC3E}">
        <p14:creationId xmlns:p14="http://schemas.microsoft.com/office/powerpoint/2010/main" val="420845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Add a set </a:t>
            </a:r>
            <a:r>
              <a:rPr lang="en-US" sz="3600" dirty="0"/>
              <a:t>of form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For user to </a:t>
            </a:r>
            <a:r>
              <a:rPr lang="en-US" dirty="0"/>
              <a:t>add a new </a:t>
            </a:r>
            <a:r>
              <a:rPr lang="en-US" dirty="0" smtClean="0"/>
              <a:t>user in  </a:t>
            </a:r>
            <a:r>
              <a:rPr lang="en-US" dirty="0"/>
              <a:t>/</a:t>
            </a:r>
            <a:r>
              <a:rPr lang="en-US" dirty="0" smtClean="0"/>
              <a:t>views/</a:t>
            </a:r>
            <a:r>
              <a:rPr lang="en-US" dirty="0" err="1" smtClean="0"/>
              <a:t>index.jade</a:t>
            </a:r>
            <a:endParaRPr lang="en-US" dirty="0" smtClean="0"/>
          </a:p>
          <a:p>
            <a:r>
              <a:rPr lang="en-US" dirty="0"/>
              <a:t> Right below our user list, but above the closing wrapper comment, add </a:t>
            </a:r>
            <a:r>
              <a:rPr lang="en-US" dirty="0" smtClean="0"/>
              <a:t>4 inputs and a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36400"/>
            <a:ext cx="8023030" cy="38535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#inputUserName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(type='text', placeholder='Username')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#inputUserEmail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(type='text', placeholder='Email')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#inputUserFullname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(type='text', placeholder='Full Name')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#inputUserAge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(type='text', placeholder='Age')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#inputUserLocation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(type='text', placeholder='Location')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#inputUserGender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(type='text', placeholder='gender')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#btnAddUser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Add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/ADD 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8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1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 you run it now</a:t>
            </a:r>
            <a:endParaRPr lang="en-US" sz="3600" dirty="0"/>
          </a:p>
        </p:txBody>
      </p:sp>
      <p:pic>
        <p:nvPicPr>
          <p:cNvPr id="2050" name="Picture 2" descr="Restful Web App Screenshot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7150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715000"/>
            <a:ext cx="634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Jade is very touchy about tabs/spaces.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you're getting errors, check all of your indents and try restarting</a:t>
            </a:r>
          </a:p>
        </p:txBody>
      </p:sp>
    </p:spTree>
    <p:extLst>
      <p:ext uri="{BB962C8B-B14F-4D97-AF65-F5344CB8AC3E}">
        <p14:creationId xmlns:p14="http://schemas.microsoft.com/office/powerpoint/2010/main" val="37916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Now in </a:t>
            </a:r>
            <a:r>
              <a:rPr lang="en-US" sz="3600" dirty="0"/>
              <a:t>/</a:t>
            </a:r>
            <a:r>
              <a:rPr lang="en-US" sz="3600" dirty="0" smtClean="0"/>
              <a:t>routes/users.js we will POST new data from client to server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6857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 Below your user listing </a:t>
            </a:r>
            <a:r>
              <a:rPr lang="en-US" sz="2000" dirty="0" smtClean="0"/>
              <a:t>code, but </a:t>
            </a:r>
            <a:r>
              <a:rPr lang="en-US" sz="2000" dirty="0"/>
              <a:t>above </a:t>
            </a:r>
            <a:r>
              <a:rPr lang="en-US" sz="2000" dirty="0" err="1" smtClean="0"/>
              <a:t>module.exports</a:t>
            </a:r>
            <a:r>
              <a:rPr lang="en-US" sz="2000" dirty="0" smtClean="0"/>
              <a:t>, add </a:t>
            </a:r>
            <a:r>
              <a:rPr lang="en-US" sz="2000" dirty="0"/>
              <a:t>the </a:t>
            </a:r>
            <a:r>
              <a:rPr lang="en-US" sz="2000" dirty="0" smtClean="0"/>
              <a:t>following code:</a:t>
            </a:r>
            <a:endParaRPr lang="en-US" sz="20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987684" y="2103437"/>
            <a:ext cx="7168629" cy="3207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* POST to </a:t>
            </a:r>
            <a:r>
              <a:rPr lang="en-US" altLang="en-US" sz="1800" dirty="0" err="1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en-US" altLang="en-US" sz="18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en-US" altLang="en-US" sz="1800" dirty="0" err="1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lang="en-US" altLang="en-US" sz="1800" dirty="0" err="1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en-US" altLang="en-US" sz="1800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db 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1800" dirty="0" err="1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collection 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1800" dirty="0" err="1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800" dirty="0" err="1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userlist</a:t>
            </a:r>
            <a:r>
              <a:rPr lang="en-US" altLang="en-US" sz="1800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altLang="en-US" sz="1800" dirty="0" err="1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1800" dirty="0" err="1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en-US" sz="1800" dirty="0" err="1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 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 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en-US" altLang="en-US" sz="1800" dirty="0" smtClean="0"/>
              <a:t> 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407" y="5331457"/>
            <a:ext cx="8573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says </a:t>
            </a:r>
            <a:r>
              <a:rPr lang="en-US" dirty="0"/>
              <a:t>“we're going to post some data (</a:t>
            </a:r>
            <a:r>
              <a:rPr lang="en-US" dirty="0" err="1"/>
              <a:t>req.body</a:t>
            </a:r>
            <a:r>
              <a:rPr lang="en-US" dirty="0"/>
              <a:t>), and you're going to insert it into our 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/>
              <a:t>userlist</a:t>
            </a:r>
            <a:r>
              <a:rPr lang="en-US" dirty="0"/>
              <a:t>' collection in the database. If that goes well, return an empty string. If </a:t>
            </a:r>
            <a:r>
              <a:rPr lang="en-US" dirty="0" smtClean="0"/>
              <a:t>not, return</a:t>
            </a:r>
          </a:p>
          <a:p>
            <a:r>
              <a:rPr lang="en-US" dirty="0" smtClean="0"/>
              <a:t> </a:t>
            </a:r>
            <a:r>
              <a:rPr lang="en-US" dirty="0"/>
              <a:t>the error message that the database gives us.”</a:t>
            </a:r>
          </a:p>
        </p:txBody>
      </p:sp>
    </p:spTree>
    <p:extLst>
      <p:ext uri="{BB962C8B-B14F-4D97-AF65-F5344CB8AC3E}">
        <p14:creationId xmlns:p14="http://schemas.microsoft.com/office/powerpoint/2010/main" val="385604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dirty="0" smtClean="0"/>
              <a:t>Need to make </a:t>
            </a:r>
            <a:r>
              <a:rPr lang="en-US" dirty="0"/>
              <a:t>that new form/button do something. </a:t>
            </a:r>
            <a:r>
              <a:rPr lang="en-US" dirty="0" smtClean="0"/>
              <a:t>Edit global.js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First write </a:t>
            </a:r>
            <a:r>
              <a:rPr lang="en-US" sz="2400" dirty="0"/>
              <a:t>our event catcher, </a:t>
            </a:r>
            <a:r>
              <a:rPr lang="en-US" sz="2400" dirty="0" smtClean="0"/>
              <a:t>in </a:t>
            </a:r>
            <a:r>
              <a:rPr lang="en-US" sz="2400" dirty="0"/>
              <a:t>the DOM Ready section, just below the user list name </a:t>
            </a:r>
            <a:r>
              <a:rPr lang="en-US" sz="2400" dirty="0" smtClean="0"/>
              <a:t>click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User button click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altLang="en-US" sz="24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en-US" altLang="en-US" sz="2400" dirty="0" err="1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btnAddUser</a:t>
            </a:r>
            <a:r>
              <a:rPr lang="en-US" altLang="en-US" sz="24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24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'click'</a:t>
            </a:r>
            <a:r>
              <a:rPr lang="en-US" altLang="en-US" sz="24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en-US" altLang="en-US" sz="24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rgbClr val="66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smtClean="0"/>
              <a:t>As we're </a:t>
            </a:r>
            <a:r>
              <a:rPr lang="en-US" sz="2600" dirty="0"/>
              <a:t>calling an </a:t>
            </a:r>
            <a:r>
              <a:rPr lang="en-US" sz="2600" dirty="0" err="1"/>
              <a:t>addUser</a:t>
            </a:r>
            <a:r>
              <a:rPr lang="en-US" sz="2600" dirty="0"/>
              <a:t> </a:t>
            </a:r>
            <a:r>
              <a:rPr lang="en-US" sz="2600" dirty="0" smtClean="0"/>
              <a:t>function, we'll </a:t>
            </a:r>
            <a:r>
              <a:rPr lang="en-US" sz="2600" dirty="0"/>
              <a:t>need to </a:t>
            </a:r>
            <a:r>
              <a:rPr lang="en-US" sz="2600" dirty="0" smtClean="0"/>
              <a:t>code </a:t>
            </a:r>
            <a:r>
              <a:rPr lang="en-US" sz="2600" dirty="0"/>
              <a:t>that function. This is going to be </a:t>
            </a:r>
            <a:r>
              <a:rPr lang="en-US" sz="2600" dirty="0" smtClean="0"/>
              <a:t>a large chunk </a:t>
            </a:r>
            <a:r>
              <a:rPr lang="en-US" sz="2600" dirty="0"/>
              <a:t>of </a:t>
            </a:r>
            <a:r>
              <a:rPr lang="en-US" sz="2600" dirty="0" smtClean="0"/>
              <a:t>code because it </a:t>
            </a:r>
            <a:r>
              <a:rPr lang="en-US" sz="2600" dirty="0"/>
              <a:t>has to do some rudimentary form validation and then, if the form's all filled out, compile the data and POST it via AJAX to our </a:t>
            </a:r>
            <a:r>
              <a:rPr lang="en-US" sz="2600" dirty="0" err="1"/>
              <a:t>adduser</a:t>
            </a:r>
            <a:r>
              <a:rPr lang="en-US" sz="2600" dirty="0"/>
              <a:t> service. </a:t>
            </a:r>
            <a:endParaRPr lang="en-US" sz="2600" dirty="0" smtClean="0"/>
          </a:p>
          <a:p>
            <a:r>
              <a:rPr lang="en-US" sz="2600" dirty="0" smtClean="0"/>
              <a:t>Add next page </a:t>
            </a:r>
            <a:r>
              <a:rPr lang="en-US" sz="2600" dirty="0"/>
              <a:t>at the bottom of global.js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3041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725456"/>
            <a:ext cx="8806898" cy="53308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preventDefault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66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Super basic validation - increase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variable if any fields are blank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66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Check and make sure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errorCount's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still at zero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it is, compile all user info into one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'username'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input#inputUserName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'email'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input#inputUserEmail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input#inputUserFullname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'age'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input#inputUserAge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'location'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input#inputUserLocation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'gender'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input#inputUserGender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5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55331"/>
            <a:ext cx="6444072" cy="66235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Use AJAX to post the object to our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'/users/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'JSON'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66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Check for successful (blank) 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66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Clear the form inputs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Update the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populateTable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something goes wrong,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 the error message that our service returned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alert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'Error: 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66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more than 0, error 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alert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'Please fill in all fields'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9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11454</TotalTime>
  <Words>1199</Words>
  <Application>Microsoft Office PowerPoint</Application>
  <PresentationFormat>On-screen Show (4:3)</PresentationFormat>
  <Paragraphs>249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Finishing this project</vt:lpstr>
      <vt:lpstr>In the next PPT</vt:lpstr>
      <vt:lpstr>Add a set of form fields</vt:lpstr>
      <vt:lpstr>PowerPoint Presentation</vt:lpstr>
      <vt:lpstr>If you run it now</vt:lpstr>
      <vt:lpstr>Now in /routes/users.js we will POST new data from client to server</vt:lpstr>
      <vt:lpstr> Need to make that new form/button do something. Edit global.js</vt:lpstr>
      <vt:lpstr>PowerPoint Presentation</vt:lpstr>
      <vt:lpstr>PowerPoint Presentation</vt:lpstr>
      <vt:lpstr>PowerPoint Presentation</vt:lpstr>
      <vt:lpstr>Now are form should add names</vt:lpstr>
      <vt:lpstr>Click add, and the form should submit</vt:lpstr>
      <vt:lpstr>Lastly – Deleting users</vt:lpstr>
      <vt:lpstr>PowerPoint Presentation</vt:lpstr>
      <vt:lpstr>Now we will connect these in global.js</vt:lpstr>
      <vt:lpstr>Now add a delete routine in our DOM Ready section</vt:lpstr>
      <vt:lpstr>PowerPoint Presentation</vt:lpstr>
      <vt:lpstr>How about updating an existing user?</vt:lpstr>
      <vt:lpstr>This is a rudimentary RESTful web app.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219</cp:revision>
  <dcterms:created xsi:type="dcterms:W3CDTF">2013-01-27T23:57:48Z</dcterms:created>
  <dcterms:modified xsi:type="dcterms:W3CDTF">2017-02-16T05:59:16Z</dcterms:modified>
</cp:coreProperties>
</file>