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1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5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E199F-BE5D-4D21-A5EC-2421277061B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761C-CA4A-4C2B-957B-2F1E8D5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3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2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617B-FD9E-4354-9B69-E40F76521D7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A7D1-1EAD-408C-8799-B41F9920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67000" y="2135981"/>
            <a:ext cx="2667000" cy="1216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Web 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30" y="1981200"/>
            <a:ext cx="1795462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7000" y="152400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(e.g. IE, Firefox)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4038600"/>
            <a:ext cx="21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can process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72100" y="2438400"/>
            <a:ext cx="1181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246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324600" y="2438401"/>
            <a:ext cx="228600" cy="15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5600" y="3352800"/>
            <a:ext cx="2155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can send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600" y="2125354"/>
            <a:ext cx="1905000" cy="19906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Page.html</a:t>
            </a:r>
          </a:p>
          <a:p>
            <a:pPr algn="ctr"/>
            <a:r>
              <a:rPr lang="en-US" dirty="0" smtClean="0"/>
              <a:t>Cool.js</a:t>
            </a:r>
          </a:p>
          <a:p>
            <a:pPr algn="ctr"/>
            <a:r>
              <a:rPr lang="en-US" dirty="0" smtClean="0"/>
              <a:t>Pretty.css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676400" y="2438401"/>
            <a:ext cx="2133600" cy="4595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524000" y="2514600"/>
            <a:ext cx="2286000" cy="6858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676400" y="2590800"/>
            <a:ext cx="2133600" cy="838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ounded Rectangle 1036"/>
          <p:cNvSpPr/>
          <p:nvPr/>
        </p:nvSpPr>
        <p:spPr>
          <a:xfrm>
            <a:off x="228600" y="5238929"/>
            <a:ext cx="1295400" cy="552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725429" y="5241829"/>
            <a:ext cx="1295400" cy="552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VisStd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1037" idx="0"/>
          </p:cNvCxnSpPr>
          <p:nvPr/>
        </p:nvCxnSpPr>
        <p:spPr>
          <a:xfrm flipH="1">
            <a:off x="876300" y="4115990"/>
            <a:ext cx="114300" cy="1122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8" idx="0"/>
          </p:cNvCxnSpPr>
          <p:nvPr/>
        </p:nvCxnSpPr>
        <p:spPr>
          <a:xfrm>
            <a:off x="1600200" y="4115990"/>
            <a:ext cx="772929" cy="11258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3600" y="6154519"/>
            <a:ext cx="4819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http://MyBigWebServer/somefilename.html</a:t>
            </a:r>
            <a:endParaRPr lang="en-US" sz="2000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Simple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5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Web Forms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2135981"/>
            <a:ext cx="2667000" cy="1216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Web 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30" y="1981200"/>
            <a:ext cx="1795462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7000" y="152400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(e.g. IE, Firefox)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4038600"/>
            <a:ext cx="21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can process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72100" y="2438400"/>
            <a:ext cx="1181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246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324600" y="2438401"/>
            <a:ext cx="228600" cy="15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5600" y="3352800"/>
            <a:ext cx="2155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can send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600" y="2125354"/>
            <a:ext cx="1905000" cy="19906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Page.html</a:t>
            </a:r>
          </a:p>
          <a:p>
            <a:pPr algn="ctr"/>
            <a:r>
              <a:rPr lang="en-US" dirty="0" smtClean="0"/>
              <a:t>Cool.js</a:t>
            </a:r>
          </a:p>
          <a:p>
            <a:pPr algn="ctr"/>
            <a:r>
              <a:rPr lang="en-US" dirty="0" smtClean="0"/>
              <a:t>Pretty.css</a:t>
            </a:r>
          </a:p>
          <a:p>
            <a:pPr algn="ctr"/>
            <a:r>
              <a:rPr lang="en-US" dirty="0" smtClean="0"/>
              <a:t>Powerful.aspx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676400" y="2438401"/>
            <a:ext cx="2133600" cy="4595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524000" y="2514600"/>
            <a:ext cx="2286000" cy="6858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676400" y="2590800"/>
            <a:ext cx="2133600" cy="838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ounded Rectangle 1029"/>
          <p:cNvSpPr/>
          <p:nvPr/>
        </p:nvSpPr>
        <p:spPr>
          <a:xfrm>
            <a:off x="2895598" y="2887095"/>
            <a:ext cx="1077731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Aspx.net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839729" y="3200400"/>
            <a:ext cx="1066800" cy="481352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810000" y="2590800"/>
            <a:ext cx="152400" cy="29629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ounded Rectangle 1036"/>
          <p:cNvSpPr/>
          <p:nvPr/>
        </p:nvSpPr>
        <p:spPr>
          <a:xfrm>
            <a:off x="228600" y="5238929"/>
            <a:ext cx="1295400" cy="552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725429" y="5241829"/>
            <a:ext cx="1295400" cy="552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VisStd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1037" idx="0"/>
          </p:cNvCxnSpPr>
          <p:nvPr/>
        </p:nvCxnSpPr>
        <p:spPr>
          <a:xfrm flipH="1">
            <a:off x="876300" y="4115990"/>
            <a:ext cx="114300" cy="1122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8" idx="0"/>
          </p:cNvCxnSpPr>
          <p:nvPr/>
        </p:nvCxnSpPr>
        <p:spPr>
          <a:xfrm>
            <a:off x="1600200" y="4115990"/>
            <a:ext cx="772929" cy="11258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600" y="6154519"/>
            <a:ext cx="4800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http://MyBigWebServer/somefilename.</a:t>
            </a:r>
            <a:r>
              <a:rPr lang="en-US" sz="2000" b="1" dirty="0" smtClean="0"/>
              <a:t>asp</a:t>
            </a:r>
            <a:r>
              <a:rPr lang="en-US" sz="2000" dirty="0" smtClean="0"/>
              <a:t>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464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4549"/>
          </a:xfrm>
        </p:spPr>
        <p:txBody>
          <a:bodyPr/>
          <a:lstStyle/>
          <a:p>
            <a:r>
              <a:rPr lang="en-US" dirty="0" smtClean="0"/>
              <a:t>ASP MVC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1143001"/>
            <a:ext cx="26670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Web Server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30" y="1981200"/>
            <a:ext cx="1795462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7000" y="152400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(e.g. IE, Firefox)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4038600"/>
            <a:ext cx="21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can process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72100" y="2438400"/>
            <a:ext cx="1181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246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324600" y="2438401"/>
            <a:ext cx="228600" cy="15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5600" y="3352800"/>
            <a:ext cx="2155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can send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030" name="Rounded Rectangle 1029"/>
          <p:cNvSpPr/>
          <p:nvPr/>
        </p:nvSpPr>
        <p:spPr>
          <a:xfrm>
            <a:off x="3299734" y="1731118"/>
            <a:ext cx="1401532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AspMVC.net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607749" y="2800350"/>
            <a:ext cx="1319024" cy="163361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743200" y="2324100"/>
            <a:ext cx="2438400" cy="952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Put to class/method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Get to class/method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773" y="5800873"/>
            <a:ext cx="574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http://MyBigWebServer/</a:t>
            </a:r>
            <a:r>
              <a:rPr lang="en-US" sz="2000" b="1" dirty="0" smtClean="0"/>
              <a:t>classname/method/params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373563"/>
            <a:ext cx="3091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class code gets data</a:t>
            </a:r>
          </a:p>
          <a:p>
            <a:r>
              <a:rPr lang="en-US" dirty="0" smtClean="0"/>
              <a:t>from Model, gives data to</a:t>
            </a:r>
          </a:p>
          <a:p>
            <a:r>
              <a:rPr lang="en-US" dirty="0" smtClean="0"/>
              <a:t>View, which renders a full page</a:t>
            </a:r>
          </a:p>
        </p:txBody>
      </p: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3962400" y="2112118"/>
            <a:ext cx="0" cy="21198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1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1143001"/>
            <a:ext cx="26670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Web Server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30" y="1981200"/>
            <a:ext cx="1795462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7000" y="152400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(e.g. IE, Firefox)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4038600"/>
            <a:ext cx="21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can process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JavaScript (+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72100" y="2438400"/>
            <a:ext cx="1181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246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324600" y="2438401"/>
            <a:ext cx="228600" cy="15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5600" y="3352800"/>
            <a:ext cx="2182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accepts 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data and returns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030" name="Rounded Rectangle 1029"/>
          <p:cNvSpPr/>
          <p:nvPr/>
        </p:nvSpPr>
        <p:spPr>
          <a:xfrm>
            <a:off x="3299734" y="1731118"/>
            <a:ext cx="1401532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AspMVC.net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607749" y="2800350"/>
            <a:ext cx="1319024" cy="163361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743200" y="2324100"/>
            <a:ext cx="2438400" cy="952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Put to class/method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Get to class/method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773" y="5800873"/>
            <a:ext cx="574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http://MyBigWebServer/</a:t>
            </a:r>
            <a:r>
              <a:rPr lang="en-US" sz="2000" b="1" dirty="0" smtClean="0"/>
              <a:t>classname/method/params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373563"/>
            <a:ext cx="30692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class code gets data</a:t>
            </a:r>
          </a:p>
          <a:p>
            <a:r>
              <a:rPr lang="en-US" dirty="0" smtClean="0"/>
              <a:t>from Model, encodes it as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And returns it. No HTML</a:t>
            </a:r>
          </a:p>
          <a:p>
            <a:r>
              <a:rPr lang="en-US" dirty="0" smtClean="0"/>
              <a:t>Client </a:t>
            </a:r>
            <a:r>
              <a:rPr lang="en-US" dirty="0" err="1" smtClean="0"/>
              <a:t>JavaScipt</a:t>
            </a:r>
            <a:r>
              <a:rPr lang="en-US" dirty="0" smtClean="0"/>
              <a:t> use the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and paints the screens</a:t>
            </a:r>
          </a:p>
        </p:txBody>
      </p: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3962400" y="2112118"/>
            <a:ext cx="0" cy="21198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1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600200"/>
            <a:ext cx="2819400" cy="368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1630346"/>
            <a:ext cx="28194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1782746"/>
            <a:ext cx="28194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1935146"/>
            <a:ext cx="28194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2087546"/>
            <a:ext cx="28194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2239946"/>
            <a:ext cx="28194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38250" y="1782746"/>
            <a:ext cx="1866900" cy="1112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(link to CSS file)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8250" y="3230546"/>
            <a:ext cx="1866900" cy="1798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Body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5029200" y="3657601"/>
            <a:ext cx="1676400" cy="170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unique content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flipH="1">
            <a:off x="5105400" y="2481106"/>
            <a:ext cx="1676400" cy="947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unique  head</a:t>
            </a:r>
            <a:endParaRPr lang="en-US" dirty="0"/>
          </a:p>
        </p:txBody>
      </p:sp>
      <p:sp>
        <p:nvSpPr>
          <p:cNvPr id="15" name="Wave 14"/>
          <p:cNvSpPr/>
          <p:nvPr/>
        </p:nvSpPr>
        <p:spPr>
          <a:xfrm>
            <a:off x="1714500" y="2438401"/>
            <a:ext cx="914400" cy="381017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Wave 15"/>
          <p:cNvSpPr/>
          <p:nvPr/>
        </p:nvSpPr>
        <p:spPr>
          <a:xfrm>
            <a:off x="1619250" y="3916346"/>
            <a:ext cx="1104900" cy="685817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200" y="404336"/>
            <a:ext cx="50545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ContentPlaceHolder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="head"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="server"&gt;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ContentPlaceHolder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7521" y="5791200"/>
            <a:ext cx="5153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ContentPlaceHolder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=“body"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="server"&gt;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ContentPlaceHolder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106050" y="659678"/>
            <a:ext cx="7141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="Content1"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ContentPlaceHolderID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="head"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="server"&gt;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02301" y="6019800"/>
            <a:ext cx="7141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="Content2"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ContentPlaceHolderID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=“body"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="server"&gt;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Content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7020000">
            <a:off x="3704333" y="860444"/>
            <a:ext cx="15240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7020000">
            <a:off x="3628132" y="6248475"/>
            <a:ext cx="15240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84767" y="6390872"/>
            <a:ext cx="205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You code goes here.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34171" y="995627"/>
            <a:ext cx="205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You code goes here.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5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283</Words>
  <Application>Microsoft Office PowerPoint</Application>
  <PresentationFormat>On-screen Show (4:3)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Simple HTML</vt:lpstr>
      <vt:lpstr>ASP Web Forms</vt:lpstr>
      <vt:lpstr>ASP MVC</vt:lpstr>
      <vt:lpstr>ASP .Net API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Friedrich</dc:creator>
  <cp:lastModifiedBy>Kurt Friedrich</cp:lastModifiedBy>
  <cp:revision>14</cp:revision>
  <dcterms:created xsi:type="dcterms:W3CDTF">2012-12-24T22:29:06Z</dcterms:created>
  <dcterms:modified xsi:type="dcterms:W3CDTF">2018-01-25T00:29:37Z</dcterms:modified>
</cp:coreProperties>
</file>