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3" r:id="rId4"/>
    <p:sldId id="264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CA4A-5D3F-4A1D-B15A-288F8EFE4075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7539-FAE1-469D-91DB-4C137DFD3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10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CA4A-5D3F-4A1D-B15A-288F8EFE4075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7539-FAE1-469D-91DB-4C137DFD3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32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CA4A-5D3F-4A1D-B15A-288F8EFE4075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7539-FAE1-469D-91DB-4C137DFD3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3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CA4A-5D3F-4A1D-B15A-288F8EFE4075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7539-FAE1-469D-91DB-4C137DFD3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3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CA4A-5D3F-4A1D-B15A-288F8EFE4075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7539-FAE1-469D-91DB-4C137DFD3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49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CA4A-5D3F-4A1D-B15A-288F8EFE4075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7539-FAE1-469D-91DB-4C137DFD3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9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CA4A-5D3F-4A1D-B15A-288F8EFE4075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7539-FAE1-469D-91DB-4C137DFD3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61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CA4A-5D3F-4A1D-B15A-288F8EFE4075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7539-FAE1-469D-91DB-4C137DFD3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5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CA4A-5D3F-4A1D-B15A-288F8EFE4075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7539-FAE1-469D-91DB-4C137DFD3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1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CA4A-5D3F-4A1D-B15A-288F8EFE4075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7539-FAE1-469D-91DB-4C137DFD3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3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CA4A-5D3F-4A1D-B15A-288F8EFE4075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7539-FAE1-469D-91DB-4C137DFD3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2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3CA4A-5D3F-4A1D-B15A-288F8EFE4075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B7539-FAE1-469D-91DB-4C137DFD3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0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Convert </a:t>
            </a:r>
            <a:r>
              <a:rPr lang="en-US" dirty="0" smtClean="0"/>
              <a:t>from array to EF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60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745" y="365126"/>
            <a:ext cx="8608291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Now we will replace array fake data with EF storage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37698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Delete the Note class </a:t>
            </a:r>
            <a:r>
              <a:rPr lang="en-US" sz="2400" dirty="0" err="1" smtClean="0"/>
              <a:t>def</a:t>
            </a:r>
            <a:r>
              <a:rPr lang="en-US" sz="2400" dirty="0" smtClean="0"/>
              <a:t> in Model folder and ref </a:t>
            </a:r>
            <a:r>
              <a:rPr lang="en-US" sz="2400" dirty="0"/>
              <a:t>to </a:t>
            </a:r>
            <a:r>
              <a:rPr lang="en-US" sz="2400" dirty="0" smtClean="0"/>
              <a:t>        using </a:t>
            </a:r>
            <a:r>
              <a:rPr lang="en-US" sz="2400" dirty="0" err="1"/>
              <a:t>ProductsApp.Models</a:t>
            </a:r>
            <a:r>
              <a:rPr lang="en-US" sz="2400" dirty="0"/>
              <a:t>;</a:t>
            </a:r>
            <a:endParaRPr lang="en-US" sz="2400" dirty="0" smtClean="0"/>
          </a:p>
          <a:p>
            <a:r>
              <a:rPr lang="en-US" sz="2400" dirty="0" smtClean="0"/>
              <a:t>Start SSMS and add a </a:t>
            </a:r>
            <a:r>
              <a:rPr lang="en-US" sz="2400" dirty="0" err="1" smtClean="0"/>
              <a:t>NotesDB</a:t>
            </a:r>
            <a:r>
              <a:rPr lang="en-US" sz="2400" dirty="0" smtClean="0"/>
              <a:t> new database to the mssqlserver2  instance (not the 3)</a:t>
            </a:r>
          </a:p>
          <a:p>
            <a:r>
              <a:rPr lang="en-US" sz="2400" dirty="0" smtClean="0"/>
              <a:t>Leave SSMS open, as we will be back soon.</a:t>
            </a:r>
          </a:p>
          <a:p>
            <a:r>
              <a:rPr lang="en-US" sz="2400" dirty="0" smtClean="0"/>
              <a:t>Add a new ADO.NET Entity Data Model, call it </a:t>
            </a:r>
            <a:r>
              <a:rPr lang="en-US" sz="2400" dirty="0" err="1" smtClean="0"/>
              <a:t>NoteModel</a:t>
            </a:r>
            <a:endParaRPr lang="en-US" sz="2400" dirty="0" smtClean="0"/>
          </a:p>
          <a:p>
            <a:pPr lvl="1"/>
            <a:r>
              <a:rPr lang="en-US" dirty="0" smtClean="0"/>
              <a:t>Choose the EMPTY EF Designer model</a:t>
            </a:r>
          </a:p>
          <a:p>
            <a:pPr lvl="1"/>
            <a:r>
              <a:rPr lang="en-US" dirty="0" smtClean="0"/>
              <a:t>Add an entity and these props</a:t>
            </a:r>
          </a:p>
          <a:p>
            <a:pPr lvl="1"/>
            <a:r>
              <a:rPr lang="en-US" dirty="0" smtClean="0"/>
              <a:t>SAVE it</a:t>
            </a:r>
          </a:p>
          <a:p>
            <a:r>
              <a:rPr lang="en-US" dirty="0" smtClean="0"/>
              <a:t>Generate DB from model</a:t>
            </a:r>
          </a:p>
          <a:p>
            <a:r>
              <a:rPr lang="en-US" dirty="0" smtClean="0"/>
              <a:t>SAVE it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095" y="4170940"/>
            <a:ext cx="1714500" cy="1933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49370" y="4953061"/>
            <a:ext cx="66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int32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650182" y="5137727"/>
            <a:ext cx="629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836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1673"/>
            <a:ext cx="7886700" cy="595529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Now use db instead of array. </a:t>
            </a:r>
            <a:r>
              <a:rPr lang="en-US" dirty="0"/>
              <a:t> </a:t>
            </a:r>
            <a:r>
              <a:rPr lang="en-US" dirty="0" smtClean="0"/>
              <a:t>Remove array </a:t>
            </a:r>
            <a:r>
              <a:rPr lang="en-US" dirty="0" err="1" smtClean="0"/>
              <a:t>def</a:t>
            </a:r>
            <a:r>
              <a:rPr lang="en-US" dirty="0" smtClean="0"/>
              <a:t> and 2 methods, add these: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NoteModelContainer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myNotes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NoteModelContainer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GET: Notes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&lt;Note&gt;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GetAllNotes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myNotes.Notes.ToList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IHttpActionResult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GetNote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oneNote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myNotes.Notes.FirstOrDefault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((p)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p.NoteId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id);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oneNote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NotFound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Ok(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oneNote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518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debug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57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336</TotalTime>
  <Words>168</Words>
  <Application>Microsoft Office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Convert from array to EF</vt:lpstr>
      <vt:lpstr>Now we will replace array fake data with EF storage</vt:lpstr>
      <vt:lpstr>PowerPoint Presentation</vt:lpstr>
      <vt:lpstr>debug</vt:lpstr>
    </vt:vector>
  </TitlesOfParts>
  <Company>Bellevue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Convert web artile from products to Note objects</dc:title>
  <dc:creator>Kurt Friedrich</dc:creator>
  <cp:lastModifiedBy>Kurt Friedrich</cp:lastModifiedBy>
  <cp:revision>15</cp:revision>
  <dcterms:created xsi:type="dcterms:W3CDTF">2019-02-03T23:52:36Z</dcterms:created>
  <dcterms:modified xsi:type="dcterms:W3CDTF">2019-02-04T20:06:50Z</dcterms:modified>
</cp:coreProperties>
</file>