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CA4A-5D3F-4A1D-B15A-288F8EFE4075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7539-FAE1-469D-91DB-4C137DF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1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CA4A-5D3F-4A1D-B15A-288F8EFE4075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7539-FAE1-469D-91DB-4C137DF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3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CA4A-5D3F-4A1D-B15A-288F8EFE4075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7539-FAE1-469D-91DB-4C137DF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CA4A-5D3F-4A1D-B15A-288F8EFE4075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7539-FAE1-469D-91DB-4C137DF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CA4A-5D3F-4A1D-B15A-288F8EFE4075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7539-FAE1-469D-91DB-4C137DF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4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CA4A-5D3F-4A1D-B15A-288F8EFE4075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7539-FAE1-469D-91DB-4C137DF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9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CA4A-5D3F-4A1D-B15A-288F8EFE4075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7539-FAE1-469D-91DB-4C137DF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6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CA4A-5D3F-4A1D-B15A-288F8EFE4075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7539-FAE1-469D-91DB-4C137DF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5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CA4A-5D3F-4A1D-B15A-288F8EFE4075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7539-FAE1-469D-91DB-4C137DF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1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CA4A-5D3F-4A1D-B15A-288F8EFE4075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7539-FAE1-469D-91DB-4C137DF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3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CA4A-5D3F-4A1D-B15A-288F8EFE4075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7539-FAE1-469D-91DB-4C137DF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2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3CA4A-5D3F-4A1D-B15A-288F8EFE4075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B7539-FAE1-469D-91DB-4C137DF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0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Add and Delete to 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1854"/>
            <a:ext cx="7886700" cy="490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HttpPost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IHttpActionResult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Save(Note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myNotes.Notes.Add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myNotes.SaveChanges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Ok();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362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835"/>
            <a:ext cx="7886700" cy="665941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HttpResponseMessage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Delete(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found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subject = id;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Remove the entity from the entity collection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Note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myNotes.Notes.FirstOrDefault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((p)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p.Subject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subject);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(note !=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myNotes.Notes.Remove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(note);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myNotes.SaveChanges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found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HttpResponseMessage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HttpResponseMessage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(!found)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response.StatusCode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HttpStatusCode.BadRequest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response;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response.StatusCode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HttpStatusCode.OK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response;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47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Add HTML to support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Priority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="Priority"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="5"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Subject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="Subject"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="5"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Details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="Details"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="5"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="Add New"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saveNote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saveResponse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Subject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 Delete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deleteNote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="5"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="Delete Note"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deleteNote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5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8" y="1501200"/>
            <a:ext cx="2280805" cy="493856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Add JS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3964"/>
            <a:ext cx="7886700" cy="641927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saveNote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$(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'#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saveResponse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).text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$(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"#notes"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).empty();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note =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subject: $(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'#Subject'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details: $(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'#Details'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priority: $(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'#Priority'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$.ajax({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url: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"/Notes"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type: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"POST"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contentType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"application/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data: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JSON.stringify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(note),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success: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(data)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self.notes.push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(data);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$(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"#notes"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).empty();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GetShowData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$(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'#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saveResponse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).text(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"Success: Saved Note"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$(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"#Subject"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$(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"#Details"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$(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"#Priority"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error: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$(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'#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saveResponse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).text(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"Error: Save Failed"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5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6327"/>
            <a:ext cx="7886700" cy="589063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deleteNote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$(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'#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saveResponse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).text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$(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"#notes"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).empty();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= $(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'#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deleteNote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$.ajax({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url: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id,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type: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"DELETE"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contentType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"application/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success: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$(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"#notes"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).empty();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GetShowData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$(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'#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saveResponse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).text(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"Success: Note Deleted"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$(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"#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deleteNote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error: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$(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'#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saveResponse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).text(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"Error: Delete Failed"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9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</TotalTime>
  <Words>556</Words>
  <Application>Microsoft Office PowerPoint</Application>
  <PresentationFormat>On-screen Show (4:3)</PresentationFormat>
  <Paragraphs>99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Get Add and Delete to Work</vt:lpstr>
      <vt:lpstr>PowerPoint Presentation</vt:lpstr>
      <vt:lpstr>PowerPoint Presentation</vt:lpstr>
      <vt:lpstr>Add HTML to support</vt:lpstr>
      <vt:lpstr>Add JS</vt:lpstr>
      <vt:lpstr>PowerPoint Presentation</vt:lpstr>
    </vt:vector>
  </TitlesOfParts>
  <Company>Bellevue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 web artile from products to Note objects</dc:title>
  <dc:creator>Kurt Friedrich</dc:creator>
  <cp:lastModifiedBy>Kurt Friedrich</cp:lastModifiedBy>
  <cp:revision>17</cp:revision>
  <dcterms:created xsi:type="dcterms:W3CDTF">2019-02-03T23:52:36Z</dcterms:created>
  <dcterms:modified xsi:type="dcterms:W3CDTF">2019-02-04T05:43:48Z</dcterms:modified>
</cp:coreProperties>
</file>