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2" r:id="rId4"/>
    <p:sldId id="273" r:id="rId5"/>
    <p:sldId id="274" r:id="rId6"/>
    <p:sldId id="275" r:id="rId7"/>
    <p:sldId id="267" r:id="rId8"/>
    <p:sldId id="268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762-EEFB-4D04-8FBA-B5D44688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E7CF-7F34-44A1-B24F-02739FA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4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762-EEFB-4D04-8FBA-B5D44688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E7CF-7F34-44A1-B24F-02739FA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762-EEFB-4D04-8FBA-B5D44688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E7CF-7F34-44A1-B24F-02739FA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762-EEFB-4D04-8FBA-B5D44688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E7CF-7F34-44A1-B24F-02739FA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762-EEFB-4D04-8FBA-B5D44688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E7CF-7F34-44A1-B24F-02739FA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762-EEFB-4D04-8FBA-B5D44688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E7CF-7F34-44A1-B24F-02739FA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762-EEFB-4D04-8FBA-B5D44688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E7CF-7F34-44A1-B24F-02739FA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762-EEFB-4D04-8FBA-B5D44688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E7CF-7F34-44A1-B24F-02739FA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762-EEFB-4D04-8FBA-B5D44688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E7CF-7F34-44A1-B24F-02739FA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762-EEFB-4D04-8FBA-B5D44688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E7CF-7F34-44A1-B24F-02739FA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B762-EEFB-4D04-8FBA-B5D44688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E7CF-7F34-44A1-B24F-02739FA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7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B762-EEFB-4D04-8FBA-B5D44688B99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E7CF-7F34-44A1-B24F-02739FA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Need to build a </a:t>
            </a:r>
            <a:r>
              <a:rPr lang="en-US" b="1" dirty="0" err="1" smtClean="0"/>
              <a:t>NodeOrders</a:t>
            </a:r>
            <a:r>
              <a:rPr lang="en-US" b="1" dirty="0" smtClean="0"/>
              <a:t> DB</a:t>
            </a:r>
            <a:br>
              <a:rPr lang="en-US" b="1" dirty="0" smtClean="0"/>
            </a:br>
            <a:r>
              <a:rPr lang="en-US" b="1" dirty="0" smtClean="0"/>
              <a:t>and asp </a:t>
            </a:r>
            <a:r>
              <a:rPr lang="en-US" b="1" dirty="0" err="1" smtClean="0"/>
              <a:t>api</a:t>
            </a:r>
            <a:r>
              <a:rPr lang="en-US" b="1" dirty="0" smtClean="0"/>
              <a:t> server and client app for loading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Probably want to stick with my names, as later, I will give you useful SQL scripts.  But you can use your own names, and then edit my scripts to match.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 was inconsistent about starting all these names with a capital letter, please catch my mistakes and start all these names with a capital letter.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790037">
            <a:off x="5502809" y="794304"/>
            <a:ext cx="337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should have done this already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790037">
            <a:off x="171474" y="380788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 this part is the HW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114800" y="1827893"/>
            <a:ext cx="1616796" cy="302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28416" y="3124200"/>
            <a:ext cx="567184" cy="304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328416" y="3071813"/>
            <a:ext cx="3691384" cy="461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5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Repeat so that user can add a new order to Orders.</a:t>
            </a:r>
          </a:p>
          <a:p>
            <a:pPr lvl="1"/>
            <a:r>
              <a:rPr lang="en-US" dirty="0" smtClean="0"/>
              <a:t>Should have input for</a:t>
            </a:r>
          </a:p>
          <a:p>
            <a:pPr lvl="2"/>
            <a:r>
              <a:rPr lang="en-US" dirty="0" err="1" smtClean="0"/>
              <a:t>StoreNumberID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must be a drop down </a:t>
            </a:r>
            <a:r>
              <a:rPr lang="en-US" dirty="0" smtClean="0">
                <a:solidFill>
                  <a:srgbClr val="FF0000"/>
                </a:solidFill>
              </a:rPr>
              <a:t>box or </a:t>
            </a:r>
            <a:r>
              <a:rPr lang="en-US" dirty="0">
                <a:solidFill>
                  <a:srgbClr val="FF0000"/>
                </a:solidFill>
              </a:rPr>
              <a:t>some other </a:t>
            </a:r>
            <a:r>
              <a:rPr lang="en-US" dirty="0" smtClean="0">
                <a:solidFill>
                  <a:srgbClr val="FF0000"/>
                </a:solidFill>
              </a:rPr>
              <a:t>selectable tool, </a:t>
            </a:r>
            <a:r>
              <a:rPr lang="en-US" dirty="0">
                <a:solidFill>
                  <a:srgbClr val="FF0000"/>
                </a:solidFill>
              </a:rPr>
              <a:t>filled with data from the </a:t>
            </a:r>
            <a:r>
              <a:rPr lang="en-US" dirty="0" err="1" smtClean="0">
                <a:solidFill>
                  <a:srgbClr val="FF0000"/>
                </a:solidFill>
              </a:rPr>
              <a:t>StoreTable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/>
              <a:t>SalesPersonID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must be a drop down box </a:t>
            </a:r>
            <a:r>
              <a:rPr lang="en-US" dirty="0" smtClean="0">
                <a:solidFill>
                  <a:srgbClr val="FF0000"/>
                </a:solidFill>
              </a:rPr>
              <a:t>or </a:t>
            </a:r>
            <a:r>
              <a:rPr lang="en-US" dirty="0">
                <a:solidFill>
                  <a:srgbClr val="FF0000"/>
                </a:solidFill>
              </a:rPr>
              <a:t>some other selectable tool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filled with data from the </a:t>
            </a:r>
            <a:r>
              <a:rPr lang="en-US" dirty="0" err="1" smtClean="0">
                <a:solidFill>
                  <a:srgbClr val="FF0000"/>
                </a:solidFill>
              </a:rPr>
              <a:t>SalesPersonTable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/>
              <a:t>CdID</a:t>
            </a:r>
            <a:r>
              <a:rPr lang="en-US" dirty="0" smtClean="0"/>
              <a:t> 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must be a drop down box or some other selectable tool, </a:t>
            </a:r>
            <a:r>
              <a:rPr lang="en-US" dirty="0" smtClean="0">
                <a:solidFill>
                  <a:srgbClr val="FF0000"/>
                </a:solidFill>
              </a:rPr>
              <a:t>filled </a:t>
            </a:r>
            <a:r>
              <a:rPr lang="en-US" dirty="0">
                <a:solidFill>
                  <a:srgbClr val="FF0000"/>
                </a:solidFill>
              </a:rPr>
              <a:t>with data from the </a:t>
            </a:r>
            <a:r>
              <a:rPr lang="en-US" dirty="0" err="1" smtClean="0">
                <a:solidFill>
                  <a:srgbClr val="FF0000"/>
                </a:solidFill>
              </a:rPr>
              <a:t>CDTable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P</a:t>
            </a:r>
            <a:r>
              <a:rPr lang="en-US" dirty="0" smtClean="0"/>
              <a:t>rice</a:t>
            </a:r>
            <a:endParaRPr lang="en-US" dirty="0"/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Datetime</a:t>
            </a:r>
            <a:r>
              <a:rPr lang="en-US" dirty="0" smtClean="0"/>
              <a:t> should be auto created by your code)</a:t>
            </a:r>
          </a:p>
          <a:p>
            <a:r>
              <a:rPr lang="en-US" dirty="0" smtClean="0"/>
              <a:t>Enter 5 made up orders</a:t>
            </a:r>
          </a:p>
          <a:p>
            <a:r>
              <a:rPr lang="en-US" dirty="0" smtClean="0"/>
              <a:t>Html should show all the orders in the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0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2800" y="304800"/>
            <a:ext cx="5388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Database, with keys and relationships:</a:t>
            </a:r>
          </a:p>
          <a:p>
            <a:r>
              <a:rPr lang="en-US" dirty="0" smtClean="0"/>
              <a:t>Build and save scripts to create these tables so that</a:t>
            </a:r>
          </a:p>
          <a:p>
            <a:r>
              <a:rPr lang="en-US" dirty="0" smtClean="0"/>
              <a:t>   when things are quite right, you can easily start again.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2860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200400" y="762000"/>
            <a:ext cx="5474955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304800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(see my scripts)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5467350" cy="4219575"/>
          </a:xfrm>
        </p:spPr>
      </p:pic>
    </p:spTree>
    <p:extLst>
      <p:ext uri="{BB962C8B-B14F-4D97-AF65-F5344CB8AC3E}">
        <p14:creationId xmlns:p14="http://schemas.microsoft.com/office/powerpoint/2010/main" val="293060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Please use these table and column </a:t>
            </a:r>
            <a:r>
              <a:rPr lang="en-US" sz="2400" dirty="0" smtClean="0"/>
              <a:t>names FOR YOUR CODE, </a:t>
            </a:r>
            <a:r>
              <a:rPr lang="en-US" sz="2400" dirty="0" smtClean="0"/>
              <a:t>they match the script I gave </a:t>
            </a:r>
            <a:r>
              <a:rPr lang="en-US" sz="2400" dirty="0" smtClean="0"/>
              <a:t>you </a:t>
            </a:r>
            <a:r>
              <a:rPr lang="en-US" sz="2400" dirty="0" smtClean="0"/>
              <a:t>to build the </a:t>
            </a:r>
            <a:r>
              <a:rPr lang="en-US" sz="2400" dirty="0" err="1" smtClean="0"/>
              <a:t>NodeOrders</a:t>
            </a:r>
            <a:r>
              <a:rPr lang="en-US" sz="2400" dirty="0" smtClean="0"/>
              <a:t> </a:t>
            </a:r>
            <a:r>
              <a:rPr lang="en-US" sz="2400" dirty="0" smtClean="0"/>
              <a:t>database. DO use the script to build the SQL tables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err="1"/>
              <a:t>CDTable</a:t>
            </a: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smtClean="0"/>
              <a:t>	[</a:t>
            </a:r>
            <a:r>
              <a:rPr lang="en-US" dirty="0" err="1"/>
              <a:t>CdID</a:t>
            </a:r>
            <a:r>
              <a:rPr lang="en-US" dirty="0"/>
              <a:t>] [int] IDENTITY(1,1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CDname</a:t>
            </a:r>
            <a:r>
              <a:rPr lang="en-US" dirty="0"/>
              <a:t>] [</a:t>
            </a:r>
            <a:r>
              <a:rPr lang="en-US" dirty="0" err="1"/>
              <a:t>nvarchar</a:t>
            </a:r>
            <a:r>
              <a:rPr lang="en-US" dirty="0"/>
              <a:t>](50) </a:t>
            </a:r>
          </a:p>
          <a:p>
            <a:pPr marL="0" indent="0">
              <a:buNone/>
            </a:pPr>
            <a:r>
              <a:rPr lang="en-US" dirty="0"/>
              <a:t>	[Artist] [</a:t>
            </a:r>
            <a:r>
              <a:rPr lang="en-US" dirty="0" err="1"/>
              <a:t>nvarchar</a:t>
            </a:r>
            <a:r>
              <a:rPr lang="en-US" dirty="0"/>
              <a:t>](50) 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RecordCompany</a:t>
            </a:r>
            <a:r>
              <a:rPr lang="en-US" dirty="0"/>
              <a:t>] [</a:t>
            </a:r>
            <a:r>
              <a:rPr lang="en-US" dirty="0" err="1"/>
              <a:t>nvarchar</a:t>
            </a:r>
            <a:r>
              <a:rPr lang="en-US" dirty="0"/>
              <a:t>](50) 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YearReleased</a:t>
            </a:r>
            <a:r>
              <a:rPr lang="en-US" dirty="0"/>
              <a:t>] [int] 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ListPrice</a:t>
            </a:r>
            <a:r>
              <a:rPr lang="en-US" dirty="0"/>
              <a:t>] [money]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Orders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OrdersID</a:t>
            </a:r>
            <a:r>
              <a:rPr lang="en-US" dirty="0"/>
              <a:t>] [int] IDENTITY(1,1) 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StoreNumberID</a:t>
            </a:r>
            <a:r>
              <a:rPr lang="en-US" dirty="0"/>
              <a:t>] [int] 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SalesPersonID</a:t>
            </a:r>
            <a:r>
              <a:rPr lang="en-US" dirty="0"/>
              <a:t>] [int] 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CdID</a:t>
            </a:r>
            <a:r>
              <a:rPr lang="en-US" dirty="0"/>
              <a:t>] [int] </a:t>
            </a:r>
          </a:p>
          <a:p>
            <a:pPr marL="0" indent="0">
              <a:buNone/>
            </a:pPr>
            <a:r>
              <a:rPr lang="en-US" dirty="0"/>
              <a:t>	[Price] [int] 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Datetime</a:t>
            </a:r>
            <a:r>
              <a:rPr lang="en-US" dirty="0"/>
              <a:t>] [</a:t>
            </a:r>
            <a:r>
              <a:rPr lang="en-US" dirty="0" err="1"/>
              <a:t>datetime</a:t>
            </a:r>
            <a:r>
              <a:rPr lang="en-US" dirty="0"/>
              <a:t>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SalesPersonTable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SalesPersonID</a:t>
            </a:r>
            <a:r>
              <a:rPr lang="en-US" dirty="0"/>
              <a:t>] [int] IDENTITY(1,1)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FirstName</a:t>
            </a:r>
            <a:r>
              <a:rPr lang="en-US" dirty="0"/>
              <a:t>] [</a:t>
            </a:r>
            <a:r>
              <a:rPr lang="en-US" dirty="0" err="1"/>
              <a:t>nvarchar</a:t>
            </a:r>
            <a:r>
              <a:rPr lang="en-US" dirty="0"/>
              <a:t>](50) 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LastName</a:t>
            </a:r>
            <a:r>
              <a:rPr lang="en-US" dirty="0"/>
              <a:t>] [</a:t>
            </a:r>
            <a:r>
              <a:rPr lang="en-US" dirty="0" err="1"/>
              <a:t>nvarchar</a:t>
            </a:r>
            <a:r>
              <a:rPr lang="en-US" dirty="0"/>
              <a:t>](50) </a:t>
            </a:r>
          </a:p>
          <a:p>
            <a:pPr marL="0" indent="0">
              <a:buNone/>
            </a:pPr>
            <a:r>
              <a:rPr lang="en-US" dirty="0"/>
              <a:t>	[Age] [int] 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StoreNumberID</a:t>
            </a:r>
            <a:r>
              <a:rPr lang="en-US" dirty="0"/>
              <a:t>] [int]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StoreTable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StoreNumberID</a:t>
            </a:r>
            <a:r>
              <a:rPr lang="en-US" dirty="0"/>
              <a:t>] [int] IDENTITY(1,1) </a:t>
            </a:r>
          </a:p>
          <a:p>
            <a:pPr marL="0" indent="0">
              <a:buNone/>
            </a:pPr>
            <a:r>
              <a:rPr lang="en-US" dirty="0"/>
              <a:t>	[City] [</a:t>
            </a:r>
            <a:r>
              <a:rPr lang="en-US" dirty="0" err="1"/>
              <a:t>nvarchar</a:t>
            </a:r>
            <a:r>
              <a:rPr lang="en-US" dirty="0"/>
              <a:t>](50) </a:t>
            </a:r>
          </a:p>
          <a:p>
            <a:pPr marL="0" indent="0">
              <a:buNone/>
            </a:pPr>
            <a:r>
              <a:rPr lang="en-US" dirty="0"/>
              <a:t>	[State] [</a:t>
            </a:r>
            <a:r>
              <a:rPr lang="en-US" dirty="0" err="1"/>
              <a:t>nvarchar</a:t>
            </a:r>
            <a:r>
              <a:rPr lang="en-US" dirty="0"/>
              <a:t>](50) 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NumberEmployees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36428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an ASP.NET Web Application (</a:t>
            </a:r>
            <a:r>
              <a:rPr lang="en-US" dirty="0" err="1" smtClean="0"/>
              <a:t>.Net</a:t>
            </a:r>
            <a:r>
              <a:rPr lang="en-US" dirty="0" smtClean="0"/>
              <a:t> Framework) , then select Web API</a:t>
            </a:r>
          </a:p>
          <a:p>
            <a:r>
              <a:rPr lang="en-US" dirty="0" smtClean="0"/>
              <a:t>Delete the auto created Controller(s)</a:t>
            </a:r>
          </a:p>
          <a:p>
            <a:r>
              <a:rPr lang="en-US" dirty="0" smtClean="0"/>
              <a:t>Add “new”  “data” ADO.NET Entity Data Model</a:t>
            </a:r>
          </a:p>
          <a:p>
            <a:pPr lvl="1"/>
            <a:r>
              <a:rPr lang="en-US" dirty="0" smtClean="0"/>
              <a:t>name </a:t>
            </a:r>
            <a:r>
              <a:rPr lang="en-US" dirty="0"/>
              <a:t>it </a:t>
            </a:r>
            <a:r>
              <a:rPr lang="en-US" dirty="0" err="1" smtClean="0"/>
              <a:t>NodeOrdersModel</a:t>
            </a:r>
            <a:endParaRPr lang="en-US" dirty="0" smtClean="0"/>
          </a:p>
          <a:p>
            <a:pPr lvl="1"/>
            <a:r>
              <a:rPr lang="en-US" dirty="0" smtClean="0"/>
              <a:t>Select EF Designer from data…      (base)</a:t>
            </a:r>
          </a:p>
          <a:p>
            <a:pPr lvl="1"/>
            <a:r>
              <a:rPr lang="en-US" dirty="0" smtClean="0"/>
              <a:t>Connect to your </a:t>
            </a:r>
            <a:r>
              <a:rPr lang="en-US" dirty="0" err="1" smtClean="0"/>
              <a:t>NodeOrders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Expand the objects viewer and select only  </a:t>
            </a:r>
            <a:r>
              <a:rPr lang="en-US" b="1" dirty="0" err="1" smtClean="0"/>
              <a:t>CDTable</a:t>
            </a:r>
            <a:r>
              <a:rPr lang="en-US" dirty="0" smtClean="0"/>
              <a:t>, </a:t>
            </a:r>
            <a:r>
              <a:rPr lang="en-US" b="1" dirty="0" smtClean="0"/>
              <a:t>Orders</a:t>
            </a:r>
            <a:r>
              <a:rPr lang="en-US" dirty="0" smtClean="0"/>
              <a:t>, </a:t>
            </a:r>
            <a:r>
              <a:rPr lang="en-US" b="1" dirty="0" err="1" smtClean="0"/>
              <a:t>SalesPersonTable</a:t>
            </a:r>
            <a:r>
              <a:rPr lang="en-US" dirty="0" smtClean="0"/>
              <a:t>, and </a:t>
            </a:r>
            <a:r>
              <a:rPr lang="en-US" b="1" dirty="0" err="1" smtClean="0"/>
              <a:t>StoreTable</a:t>
            </a:r>
            <a:endParaRPr lang="en-US" b="1" dirty="0" smtClean="0"/>
          </a:p>
          <a:p>
            <a:pPr lvl="1"/>
            <a:r>
              <a:rPr lang="en-US" dirty="0" smtClean="0"/>
              <a:t>After it draws your diagram, make sure to click </a:t>
            </a:r>
            <a:r>
              <a:rPr lang="en-US" b="1" dirty="0" smtClean="0"/>
              <a:t>save</a:t>
            </a:r>
          </a:p>
          <a:p>
            <a:pPr lvl="1"/>
            <a:r>
              <a:rPr lang="en-US" dirty="0" smtClean="0"/>
              <a:t>As you look at the diagram, note the “navigation properties”  remember or review or learn how they work.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30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Your </a:t>
            </a:r>
            <a:r>
              <a:rPr lang="en-US" sz="3600" dirty="0" err="1" smtClean="0"/>
              <a:t>autocreated</a:t>
            </a:r>
            <a:r>
              <a:rPr lang="en-US" sz="3600" dirty="0" smtClean="0"/>
              <a:t> model diagram should contain these 4 entities and relationships.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5253037" cy="516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2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 will be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controllers</a:t>
            </a:r>
          </a:p>
          <a:p>
            <a:r>
              <a:rPr lang="en-US" dirty="0" smtClean="0"/>
              <a:t>HTML/</a:t>
            </a:r>
            <a:r>
              <a:rPr lang="en-US" dirty="0" err="1" smtClean="0"/>
              <a:t>Javascipt</a:t>
            </a:r>
            <a:endParaRPr lang="en-US" dirty="0" smtClean="0"/>
          </a:p>
          <a:p>
            <a:r>
              <a:rPr lang="en-US" dirty="0" smtClean="0"/>
              <a:t>So user can add to, and see contents of all 4 tables from the database == all 4 entities in the Entity Model</a:t>
            </a:r>
          </a:p>
          <a:p>
            <a:r>
              <a:rPr lang="en-US" dirty="0" smtClean="0"/>
              <a:t>You can put all the HTML on one page, even though it will be a bit messy, or you can make 4 pages with button links if you want.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Add a Web API 2 Controller – Empty  name it </a:t>
            </a:r>
            <a:r>
              <a:rPr lang="en-US" dirty="0" err="1" smtClean="0"/>
              <a:t>CDController</a:t>
            </a:r>
            <a:endParaRPr lang="en-US" dirty="0" smtClean="0"/>
          </a:p>
          <a:p>
            <a:pPr lvl="1"/>
            <a:r>
              <a:rPr lang="en-US" dirty="0" smtClean="0"/>
              <a:t>Instantiate your Entities, if you used my naming, it will be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NodeOrdersEntities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myEntities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NodeOrdersEntities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100" dirty="0" smtClean="0"/>
          </a:p>
          <a:p>
            <a:pPr lvl="1"/>
            <a:r>
              <a:rPr lang="en-US" dirty="0" smtClean="0"/>
              <a:t>Add 2 methods than allows adding a new CD  into the </a:t>
            </a:r>
            <a:r>
              <a:rPr lang="en-US" dirty="0" err="1" smtClean="0"/>
              <a:t>CDTable</a:t>
            </a:r>
            <a:r>
              <a:rPr lang="en-US" dirty="0"/>
              <a:t> </a:t>
            </a:r>
            <a:r>
              <a:rPr lang="en-US" dirty="0" smtClean="0"/>
              <a:t>and another method to return all CDs.</a:t>
            </a:r>
          </a:p>
          <a:p>
            <a:pPr lvl="1"/>
            <a:r>
              <a:rPr lang="en-US" dirty="0" smtClean="0"/>
              <a:t>Build a corresponding html/</a:t>
            </a:r>
            <a:r>
              <a:rPr lang="en-US" dirty="0" err="1" smtClean="0"/>
              <a:t>javasript</a:t>
            </a:r>
            <a:r>
              <a:rPr lang="en-US" dirty="0" smtClean="0"/>
              <a:t> app that allows user to submit a new CD</a:t>
            </a:r>
          </a:p>
          <a:p>
            <a:pPr lvl="2"/>
            <a:r>
              <a:rPr lang="en-US" dirty="0" err="1"/>
              <a:t>CDname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rtist</a:t>
            </a:r>
            <a:endParaRPr lang="en-US" dirty="0"/>
          </a:p>
          <a:p>
            <a:pPr lvl="2"/>
            <a:r>
              <a:rPr lang="en-US" dirty="0" err="1"/>
              <a:t>RecordCompany</a:t>
            </a:r>
            <a:endParaRPr lang="en-US" dirty="0"/>
          </a:p>
          <a:p>
            <a:pPr lvl="2"/>
            <a:r>
              <a:rPr lang="en-US" dirty="0" err="1"/>
              <a:t>YearReleased</a:t>
            </a:r>
            <a:endParaRPr lang="en-US" dirty="0"/>
          </a:p>
          <a:p>
            <a:pPr lvl="2"/>
            <a:r>
              <a:rPr lang="en-US" dirty="0" err="1"/>
              <a:t>ListPrice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 smtClean="0"/>
              <a:t>Make up 3 CDs and enter them into the table</a:t>
            </a:r>
          </a:p>
          <a:p>
            <a:pPr lvl="1"/>
            <a:r>
              <a:rPr lang="en-US" dirty="0" smtClean="0"/>
              <a:t>Your html page should display all the CDs in your table.</a:t>
            </a:r>
          </a:p>
          <a:p>
            <a:pPr lvl="1"/>
            <a:r>
              <a:rPr lang="en-US" dirty="0" smtClean="0"/>
              <a:t>These 2 methods and the html/</a:t>
            </a:r>
            <a:r>
              <a:rPr lang="en-US" dirty="0" err="1" smtClean="0"/>
              <a:t>javascript</a:t>
            </a:r>
            <a:r>
              <a:rPr lang="en-US" dirty="0" smtClean="0"/>
              <a:t> code should be a direct clone of the Notes project we did in class on Feb 6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 not spend time making fancy HTML, as we are going to replace the HTML later with jQuery Mobile.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9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Repeat Step 3 with a new controller and added html/</a:t>
            </a:r>
            <a:r>
              <a:rPr lang="en-US" dirty="0" err="1" smtClean="0"/>
              <a:t>javascript</a:t>
            </a:r>
            <a:r>
              <a:rPr lang="en-US" dirty="0" smtClean="0"/>
              <a:t> so that a user can add a new store to </a:t>
            </a:r>
            <a:r>
              <a:rPr lang="en-US" dirty="0" err="1" smtClean="0"/>
              <a:t>StoreTable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Should have input for</a:t>
            </a:r>
          </a:p>
          <a:p>
            <a:pPr lvl="2"/>
            <a:r>
              <a:rPr lang="en-US" dirty="0"/>
              <a:t>City</a:t>
            </a:r>
          </a:p>
          <a:p>
            <a:pPr lvl="2"/>
            <a:r>
              <a:rPr lang="en-US" dirty="0"/>
              <a:t>State</a:t>
            </a:r>
          </a:p>
          <a:p>
            <a:pPr lvl="2"/>
            <a:r>
              <a:rPr lang="en-US" dirty="0" err="1" smtClean="0"/>
              <a:t>NumberEmployees</a:t>
            </a:r>
            <a:endParaRPr lang="en-US" dirty="0" smtClean="0"/>
          </a:p>
          <a:p>
            <a:r>
              <a:rPr lang="en-US" dirty="0" smtClean="0"/>
              <a:t>Enter 3 made up stores</a:t>
            </a:r>
          </a:p>
          <a:p>
            <a:r>
              <a:rPr lang="en-US" dirty="0" smtClean="0"/>
              <a:t>Html page should show </a:t>
            </a:r>
            <a:r>
              <a:rPr lang="en-US" dirty="0"/>
              <a:t>all existing stores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5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Repeat so that user can add a new employee to </a:t>
            </a:r>
            <a:r>
              <a:rPr lang="en-US" dirty="0" err="1" smtClean="0"/>
              <a:t>SalesPersonTable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Should have input for</a:t>
            </a:r>
          </a:p>
          <a:p>
            <a:pPr lvl="2"/>
            <a:r>
              <a:rPr lang="en-US" dirty="0" err="1"/>
              <a:t>FirstName</a:t>
            </a:r>
            <a:endParaRPr lang="en-US" dirty="0"/>
          </a:p>
          <a:p>
            <a:pPr lvl="2"/>
            <a:r>
              <a:rPr lang="en-US" dirty="0" err="1"/>
              <a:t>LastName</a:t>
            </a:r>
            <a:endParaRPr lang="en-US" dirty="0"/>
          </a:p>
          <a:p>
            <a:pPr lvl="2"/>
            <a:r>
              <a:rPr lang="en-US" dirty="0"/>
              <a:t>Age</a:t>
            </a:r>
          </a:p>
          <a:p>
            <a:pPr lvl="2"/>
            <a:r>
              <a:rPr lang="en-US" dirty="0" err="1" smtClean="0"/>
              <a:t>StoreNumberID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must be a drop down box or some other selectable tool, showing all the stores in the </a:t>
            </a:r>
            <a:r>
              <a:rPr lang="en-US" dirty="0" err="1" smtClean="0">
                <a:solidFill>
                  <a:srgbClr val="FF0000"/>
                </a:solidFill>
              </a:rPr>
              <a:t>StoreTable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Enter 6 made up employees, 2 for each store</a:t>
            </a:r>
          </a:p>
          <a:p>
            <a:r>
              <a:rPr lang="en-US" dirty="0" smtClean="0"/>
              <a:t>HTML should show all the employees in the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Step 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678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Need to build a NodeOrders DB and asp api server and client app for loading data</vt:lpstr>
      <vt:lpstr>PowerPoint Presentation</vt:lpstr>
      <vt:lpstr>Please use these table and column names FOR YOUR CODE, they match the script I gave you to build the NodeOrders database. DO use the script to build the SQL tables</vt:lpstr>
      <vt:lpstr>PowerPoint Presentation</vt:lpstr>
      <vt:lpstr>Your autocreated model diagram should contain these 4 entities and relationships.</vt:lpstr>
      <vt:lpstr>The next steps will be to add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10-DataLists</dc:title>
  <dc:creator>Kurt Friedrich</dc:creator>
  <cp:lastModifiedBy>Kurt Friedrich</cp:lastModifiedBy>
  <cp:revision>84</cp:revision>
  <dcterms:created xsi:type="dcterms:W3CDTF">2013-02-10T01:21:01Z</dcterms:created>
  <dcterms:modified xsi:type="dcterms:W3CDTF">2019-02-26T03:31:09Z</dcterms:modified>
</cp:coreProperties>
</file>