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9" r:id="rId3"/>
    <p:sldId id="299" r:id="rId4"/>
    <p:sldId id="280" r:id="rId5"/>
    <p:sldId id="281" r:id="rId6"/>
    <p:sldId id="300" r:id="rId7"/>
    <p:sldId id="298" r:id="rId8"/>
    <p:sldId id="296" r:id="rId9"/>
    <p:sldId id="301" r:id="rId10"/>
    <p:sldId id="295" r:id="rId11"/>
    <p:sldId id="294" r:id="rId12"/>
    <p:sldId id="293" r:id="rId13"/>
    <p:sldId id="292" r:id="rId14"/>
    <p:sldId id="291" r:id="rId15"/>
    <p:sldId id="290" r:id="rId16"/>
    <p:sldId id="288" r:id="rId17"/>
    <p:sldId id="286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167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A3F05-1E56-41FD-8B47-EADA3141F8BF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C5ED6-EE02-4A02-8297-1EF4B8CC1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102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A3F05-1E56-41FD-8B47-EADA3141F8BF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C5ED6-EE02-4A02-8297-1EF4B8CC1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464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A3F05-1E56-41FD-8B47-EADA3141F8BF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C5ED6-EE02-4A02-8297-1EF4B8CC1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175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A3F05-1E56-41FD-8B47-EADA3141F8BF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C5ED6-EE02-4A02-8297-1EF4B8CC1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88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A3F05-1E56-41FD-8B47-EADA3141F8BF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C5ED6-EE02-4A02-8297-1EF4B8CC1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138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A3F05-1E56-41FD-8B47-EADA3141F8BF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C5ED6-EE02-4A02-8297-1EF4B8CC1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317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A3F05-1E56-41FD-8B47-EADA3141F8BF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C5ED6-EE02-4A02-8297-1EF4B8CC1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869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A3F05-1E56-41FD-8B47-EADA3141F8BF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C5ED6-EE02-4A02-8297-1EF4B8CC1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86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A3F05-1E56-41FD-8B47-EADA3141F8BF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C5ED6-EE02-4A02-8297-1EF4B8CC1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995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A3F05-1E56-41FD-8B47-EADA3141F8BF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C5ED6-EE02-4A02-8297-1EF4B8CC1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213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A3F05-1E56-41FD-8B47-EADA3141F8BF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C5ED6-EE02-4A02-8297-1EF4B8CC1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344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2A3F05-1E56-41FD-8B47-EADA3141F8BF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AC5ED6-EE02-4A02-8297-1EF4B8CC1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57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ssqltips.com/sql-server-tip-category/17/integration-services-development/" TargetMode="External"/><Relationship Id="rId2" Type="http://schemas.openxmlformats.org/officeDocument/2006/relationships/hyperlink" Target="http://www.mssqltips.com/sqlservertutorial/200/sql-server-integration-services-ssis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qlservercentral.com/stairway/72494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b="1" dirty="0" smtClean="0"/>
              <a:t>SSIS</a:t>
            </a:r>
            <a:br>
              <a:rPr lang="en-US" b="1" dirty="0" smtClean="0"/>
            </a:br>
            <a:r>
              <a:rPr lang="en-US" b="1" dirty="0" smtClean="0"/>
              <a:t>SQL Server Integration Services</a:t>
            </a:r>
            <a:endParaRPr lang="en-US" sz="36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Kurt Friedrich</a:t>
            </a:r>
          </a:p>
          <a:p>
            <a:r>
              <a:rPr lang="en-US" dirty="0" smtClean="0"/>
              <a:t>Spring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8924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216" y="852854"/>
            <a:ext cx="8654579" cy="4966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5721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3050" y="614362"/>
            <a:ext cx="6057900" cy="562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5443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812" y="666750"/>
            <a:ext cx="6048375" cy="552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7239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787" y="985837"/>
            <a:ext cx="7210425" cy="488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4949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675" y="685800"/>
            <a:ext cx="596265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1262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2575" y="657225"/>
            <a:ext cx="6038850" cy="554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3580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1625" y="661987"/>
            <a:ext cx="6000750" cy="553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4972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3449" y="0"/>
            <a:ext cx="47571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756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Autofit/>
          </a:bodyPr>
          <a:lstStyle/>
          <a:p>
            <a:pPr lvl="1" algn="ctr" rtl="0" fontAlgn="base">
              <a:spcBef>
                <a:spcPct val="0"/>
              </a:spcBef>
            </a:pPr>
            <a:r>
              <a:rPr lang="en-US" sz="2400" dirty="0" smtClean="0">
                <a:hlinkClick r:id="rId2"/>
              </a:rPr>
              <a:t>http://www.mssqltips.com/sqlservertutorial/200/sql-server-integration-services-ssis/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491" y="1208656"/>
            <a:ext cx="8229600" cy="5398971"/>
          </a:xfrm>
        </p:spPr>
        <p:txBody>
          <a:bodyPr>
            <a:normAutofit fontScale="85000" lnSpcReduction="20000"/>
          </a:bodyPr>
          <a:lstStyle/>
          <a:p>
            <a:r>
              <a:rPr lang="en-US" sz="2800" dirty="0" smtClean="0"/>
              <a:t>SSIS </a:t>
            </a:r>
            <a:r>
              <a:rPr lang="en-US" sz="2800" dirty="0"/>
              <a:t>is a tool that we use to perform ETL </a:t>
            </a:r>
            <a:r>
              <a:rPr lang="en-US" sz="2800" dirty="0" smtClean="0"/>
              <a:t>operations</a:t>
            </a:r>
          </a:p>
          <a:p>
            <a:pPr lvl="1"/>
            <a:r>
              <a:rPr lang="en-US" sz="2400" dirty="0" smtClean="0"/>
              <a:t>extract</a:t>
            </a:r>
            <a:r>
              <a:rPr lang="en-US" sz="2400" dirty="0"/>
              <a:t>, transform and load data.  </a:t>
            </a:r>
            <a:endParaRPr lang="en-US" sz="2400" dirty="0" smtClean="0"/>
          </a:p>
          <a:p>
            <a:r>
              <a:rPr lang="en-US" dirty="0" smtClean="0"/>
              <a:t>While </a:t>
            </a:r>
            <a:r>
              <a:rPr lang="en-US" dirty="0"/>
              <a:t>ETL processing is common in data warehousing (DW) applications, SSIS is by no means limited to just </a:t>
            </a:r>
            <a:r>
              <a:rPr lang="en-US" dirty="0" smtClean="0"/>
              <a:t>DW</a:t>
            </a:r>
          </a:p>
          <a:p>
            <a:r>
              <a:rPr lang="en-US" dirty="0" smtClean="0"/>
              <a:t> </a:t>
            </a:r>
            <a:r>
              <a:rPr lang="en-US" dirty="0"/>
              <a:t>At a high level, SSIS provides the ability to:</a:t>
            </a:r>
          </a:p>
          <a:p>
            <a:pPr lvl="1"/>
            <a:r>
              <a:rPr lang="en-US" sz="2400" dirty="0"/>
              <a:t>retrieve data from just about any source</a:t>
            </a:r>
          </a:p>
          <a:p>
            <a:pPr lvl="1"/>
            <a:r>
              <a:rPr lang="en-US" sz="2400" dirty="0"/>
              <a:t>perform various transformations on the data; e.g. convert from one type to another, convert to uppercase or lowercase, perform calculations, etc.</a:t>
            </a:r>
          </a:p>
          <a:p>
            <a:pPr lvl="1"/>
            <a:r>
              <a:rPr lang="en-US" sz="2400" dirty="0"/>
              <a:t>load data into just about any source</a:t>
            </a:r>
          </a:p>
          <a:p>
            <a:pPr lvl="1"/>
            <a:r>
              <a:rPr lang="en-US" sz="2400" dirty="0" smtClean="0"/>
              <a:t>Set up daily, weekly, </a:t>
            </a:r>
            <a:r>
              <a:rPr lang="en-US" sz="2400" dirty="0" err="1" smtClean="0"/>
              <a:t>etc</a:t>
            </a:r>
            <a:r>
              <a:rPr lang="en-US" sz="2400" dirty="0" smtClean="0"/>
              <a:t> </a:t>
            </a:r>
            <a:r>
              <a:rPr lang="en-US" sz="2400" dirty="0" err="1" smtClean="0"/>
              <a:t>autoruns</a:t>
            </a:r>
            <a:endParaRPr lang="en-US" sz="2400" dirty="0" smtClean="0"/>
          </a:p>
          <a:p>
            <a:r>
              <a:rPr lang="en-US" dirty="0" smtClean="0"/>
              <a:t>Bunch of “tips”  at, also gives indication of the power it has:</a:t>
            </a:r>
          </a:p>
          <a:p>
            <a:pPr lvl="1"/>
            <a:r>
              <a:rPr lang="en-US" dirty="0">
                <a:hlinkClick r:id="rId3"/>
              </a:rPr>
              <a:t>http://www.mssqltips.com/sql-server-tip-category/17/integration-services-development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4728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 </a:t>
            </a:r>
            <a:r>
              <a:rPr lang="en-US" dirty="0"/>
              <a:t>SSIS periodically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You can run SSIS periodically, to keep your data warehouse current.</a:t>
            </a:r>
          </a:p>
          <a:p>
            <a:pPr lvl="1"/>
            <a:r>
              <a:rPr lang="en-US" sz="2400" dirty="0" smtClean="0"/>
              <a:t>You deploy a SSIS </a:t>
            </a:r>
            <a:r>
              <a:rPr lang="en-US" sz="2400" dirty="0"/>
              <a:t>project to </a:t>
            </a:r>
            <a:r>
              <a:rPr lang="en-US" sz="2400" dirty="0" smtClean="0"/>
              <a:t>the SSIS </a:t>
            </a:r>
            <a:r>
              <a:rPr lang="en-US" sz="2400" dirty="0"/>
              <a:t>Catalog and </a:t>
            </a:r>
            <a:r>
              <a:rPr lang="en-US" sz="2400" dirty="0" smtClean="0"/>
              <a:t>configure </a:t>
            </a:r>
            <a:r>
              <a:rPr lang="en-US" sz="2400" dirty="0"/>
              <a:t>it to use environment values.</a:t>
            </a:r>
          </a:p>
          <a:p>
            <a:pPr lvl="1"/>
            <a:r>
              <a:rPr lang="en-US" sz="2400" dirty="0" smtClean="0"/>
              <a:t>Create a SQL Agent </a:t>
            </a:r>
            <a:r>
              <a:rPr lang="en-US" sz="2400" dirty="0"/>
              <a:t>job which will run this </a:t>
            </a:r>
            <a:r>
              <a:rPr lang="en-US" sz="2400" dirty="0" smtClean="0"/>
              <a:t>package and  </a:t>
            </a:r>
            <a:r>
              <a:rPr lang="en-US" sz="2400" dirty="0"/>
              <a:t>assign </a:t>
            </a:r>
            <a:r>
              <a:rPr lang="en-US" sz="2400" dirty="0" smtClean="0"/>
              <a:t>a schedule </a:t>
            </a:r>
            <a:r>
              <a:rPr lang="en-US" sz="2400" dirty="0"/>
              <a:t>to </a:t>
            </a:r>
            <a:r>
              <a:rPr lang="en-US" sz="2400" dirty="0" smtClean="0"/>
              <a:t>the Job</a:t>
            </a:r>
            <a:r>
              <a:rPr lang="en-US" sz="2400" dirty="0"/>
              <a:t>.</a:t>
            </a:r>
          </a:p>
          <a:p>
            <a:r>
              <a:rPr lang="en-US" sz="2800" dirty="0" smtClean="0"/>
              <a:t>This site seems useful, but I didn’t join and explore:</a:t>
            </a:r>
          </a:p>
          <a:p>
            <a:pPr lvl="1"/>
            <a:r>
              <a:rPr lang="en-US" sz="2400" dirty="0" smtClean="0">
                <a:hlinkClick r:id="rId2"/>
              </a:rPr>
              <a:t>http://www.sqlservercentral.com/stairway/72494/</a:t>
            </a:r>
            <a:endParaRPr lang="en-US" sz="2400" dirty="0" smtClean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61906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Import and Export Wizard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SQL Server Management Studio (SSMS) provides Import and Export Wizard tasks which you can use to copy data from one data source to another.  </a:t>
            </a:r>
            <a:endParaRPr lang="en-US" sz="2400" dirty="0" smtClean="0"/>
          </a:p>
          <a:p>
            <a:r>
              <a:rPr lang="en-US" sz="2400" dirty="0" smtClean="0"/>
              <a:t>You </a:t>
            </a:r>
            <a:r>
              <a:rPr lang="en-US" sz="2400" dirty="0"/>
              <a:t>can choose from a variety of source and destination data source types, select tables to copy or specify your own query to extract data, and save your work as an SSIS package.  </a:t>
            </a:r>
            <a:endParaRPr lang="en-US" sz="2400" dirty="0" smtClean="0"/>
          </a:p>
          <a:p>
            <a:r>
              <a:rPr lang="en-US" sz="2400" dirty="0" smtClean="0"/>
              <a:t>Using </a:t>
            </a:r>
            <a:r>
              <a:rPr lang="en-US" sz="2400" dirty="0"/>
              <a:t>the Import and Export Wizard is a good starting point for learning about SSIS packages.  </a:t>
            </a:r>
            <a:endParaRPr lang="en-US" sz="2400" dirty="0" smtClean="0"/>
          </a:p>
          <a:p>
            <a:pPr lvl="1"/>
            <a:r>
              <a:rPr lang="en-US" sz="2000" dirty="0"/>
              <a:t>B</a:t>
            </a:r>
            <a:r>
              <a:rPr lang="en-US" sz="2000" dirty="0" smtClean="0"/>
              <a:t>ut won’t work for us, we will get to SSIS by doing a simple Import into our DB from within SSMS, which will in turn call </a:t>
            </a:r>
            <a:r>
              <a:rPr lang="en-US" sz="2000" dirty="0" smtClean="0"/>
              <a:t>SSIS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329863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Now on to importing our 450 orders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 pulled the csv file with the top row of field definitions into Excel, and then saved it as an Excel file.</a:t>
            </a:r>
          </a:p>
          <a:p>
            <a:r>
              <a:rPr lang="en-US" dirty="0" smtClean="0"/>
              <a:t>Then I edited the XLS, then saved as a csv</a:t>
            </a:r>
          </a:p>
          <a:p>
            <a:r>
              <a:rPr lang="en-US" dirty="0" smtClean="0"/>
              <a:t>You </a:t>
            </a:r>
            <a:r>
              <a:rPr lang="en-US" dirty="0" smtClean="0"/>
              <a:t>must have your </a:t>
            </a:r>
            <a:r>
              <a:rPr lang="en-US" dirty="0" err="1" smtClean="0"/>
              <a:t>NodeOrders</a:t>
            </a:r>
            <a:r>
              <a:rPr lang="en-US" dirty="0" smtClean="0"/>
              <a:t> DB set </a:t>
            </a:r>
            <a:r>
              <a:rPr lang="en-US" dirty="0" smtClean="0"/>
              <a:t>up</a:t>
            </a:r>
            <a:r>
              <a:rPr lang="en-US" dirty="0" smtClean="0"/>
              <a:t>, I suggest deleting it, then running my scripts </a:t>
            </a:r>
            <a:r>
              <a:rPr lang="en-US" i="1" dirty="0" smtClean="0"/>
              <a:t>in the correct order</a:t>
            </a:r>
            <a:endParaRPr lang="en-US" i="1" dirty="0" smtClean="0"/>
          </a:p>
        </p:txBody>
      </p:sp>
    </p:spTree>
    <p:extLst>
      <p:ext uri="{BB962C8B-B14F-4D97-AF65-F5344CB8AC3E}">
        <p14:creationId xmlns:p14="http://schemas.microsoft.com/office/powerpoint/2010/main" val="24048335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54722"/>
          </a:xfrm>
        </p:spPr>
        <p:txBody>
          <a:bodyPr>
            <a:noAutofit/>
          </a:bodyPr>
          <a:lstStyle/>
          <a:p>
            <a:r>
              <a:rPr lang="en-US" sz="2800" dirty="0" smtClean="0"/>
              <a:t>I got the excel </a:t>
            </a:r>
            <a:r>
              <a:rPr lang="en-US" sz="2800" dirty="0" smtClean="0"/>
              <a:t>doc ready </a:t>
            </a:r>
            <a:br>
              <a:rPr lang="en-US" sz="2800" dirty="0" smtClean="0"/>
            </a:br>
            <a:r>
              <a:rPr lang="en-US" sz="2800" dirty="0" smtClean="0"/>
              <a:t>(</a:t>
            </a:r>
            <a:r>
              <a:rPr lang="en-US" sz="2800" dirty="0" smtClean="0"/>
              <a:t>fixing </a:t>
            </a:r>
            <a:r>
              <a:rPr lang="en-US" sz="2800" dirty="0" smtClean="0"/>
              <a:t> time format </a:t>
            </a:r>
            <a:r>
              <a:rPr lang="en-US" sz="2800" dirty="0" smtClean="0"/>
              <a:t>so that it will import)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0960"/>
            <a:ext cx="8229600" cy="5273040"/>
          </a:xfrm>
        </p:spPr>
        <p:txBody>
          <a:bodyPr>
            <a:normAutofit fontScale="47500" lnSpcReduction="20000"/>
          </a:bodyPr>
          <a:lstStyle/>
          <a:p>
            <a:r>
              <a:rPr lang="en-US" dirty="0" smtClean="0"/>
              <a:t>Open the CSV file with Excel.</a:t>
            </a:r>
          </a:p>
          <a:p>
            <a:r>
              <a:rPr lang="en-US" dirty="0" smtClean="0"/>
              <a:t>Select all the items in the </a:t>
            </a:r>
            <a:r>
              <a:rPr lang="en-US" dirty="0" err="1" smtClean="0"/>
              <a:t>datatime</a:t>
            </a:r>
            <a:r>
              <a:rPr lang="en-US" dirty="0" smtClean="0"/>
              <a:t> column, then under the data tab, there is a “text </a:t>
            </a:r>
            <a:r>
              <a:rPr lang="en-US" dirty="0"/>
              <a:t>to </a:t>
            </a:r>
            <a:r>
              <a:rPr lang="en-US" dirty="0" smtClean="0"/>
              <a:t>columns” menu choice</a:t>
            </a:r>
          </a:p>
          <a:p>
            <a:pPr lvl="1"/>
            <a:r>
              <a:rPr lang="en-US" dirty="0" smtClean="0"/>
              <a:t>Delete the resulting first and end 2  new columns to get rid of the day of the week, GMT time, and </a:t>
            </a:r>
            <a:r>
              <a:rPr lang="en-US" dirty="0" err="1" smtClean="0"/>
              <a:t>Timezone</a:t>
            </a:r>
            <a:endParaRPr lang="en-US" dirty="0" smtClean="0"/>
          </a:p>
          <a:p>
            <a:pPr lvl="1"/>
            <a:r>
              <a:rPr lang="en-US" dirty="0" smtClean="0"/>
              <a:t>So a column like this:  Mon </a:t>
            </a:r>
            <a:r>
              <a:rPr lang="en-US" dirty="0"/>
              <a:t>Apr 13 2015 22:25:45 GMT-0700 (PDT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Ends up as just 4 columns </a:t>
            </a:r>
            <a:r>
              <a:rPr lang="en-US" dirty="0" err="1" smtClean="0"/>
              <a:t>likie</a:t>
            </a:r>
            <a:endParaRPr lang="en-US" dirty="0" smtClean="0"/>
          </a:p>
          <a:p>
            <a:pPr lvl="1"/>
            <a:r>
              <a:rPr lang="en-US" dirty="0" smtClean="0"/>
              <a:t>Apr</a:t>
            </a:r>
            <a:r>
              <a:rPr lang="en-US" dirty="0"/>
              <a:t>	13	2015	22:24:45</a:t>
            </a:r>
          </a:p>
          <a:p>
            <a:endParaRPr lang="en-US" dirty="0"/>
          </a:p>
          <a:p>
            <a:r>
              <a:rPr lang="en-US" dirty="0" smtClean="0"/>
              <a:t>Now concatenate the 4 back </a:t>
            </a:r>
            <a:r>
              <a:rPr lang="en-US" dirty="0"/>
              <a:t>to 1 </a:t>
            </a:r>
            <a:r>
              <a:rPr lang="en-US" dirty="0" smtClean="0"/>
              <a:t>col, the time column will try to turn into the internal data </a:t>
            </a:r>
            <a:r>
              <a:rPr lang="en-US" dirty="0" err="1" smtClean="0"/>
              <a:t>respresention</a:t>
            </a:r>
            <a:r>
              <a:rPr lang="en-US" dirty="0" smtClean="0"/>
              <a:t>, so use this supplied function to get it into the correct format.  Make a new column using an equation like this, accounting for the differences in wherever your columns ended up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 =K2</a:t>
            </a:r>
            <a:r>
              <a:rPr lang="en-US" dirty="0"/>
              <a:t>&amp;" "&amp;L2&amp;" "&amp;M2&amp;" "&amp;TEXT(N2,"HH:MM:SS")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Now save the csv file as a CSV file. Then make a copy of it, then open up the copy and get rid of those 4 columns that are now combined into one.</a:t>
            </a:r>
          </a:p>
          <a:p>
            <a:r>
              <a:rPr lang="en-US" dirty="0" smtClean="0"/>
              <a:t>Move that new </a:t>
            </a:r>
            <a:r>
              <a:rPr lang="en-US" dirty="0" err="1" smtClean="0"/>
              <a:t>datetime</a:t>
            </a:r>
            <a:r>
              <a:rPr lang="en-US" dirty="0" smtClean="0"/>
              <a:t> over next to the other columns</a:t>
            </a:r>
          </a:p>
          <a:p>
            <a:r>
              <a:rPr lang="en-US" dirty="0" smtClean="0"/>
              <a:t>Insert a </a:t>
            </a:r>
            <a:r>
              <a:rPr lang="en-US" dirty="0"/>
              <a:t>new first column called </a:t>
            </a:r>
            <a:r>
              <a:rPr lang="en-US" dirty="0" err="1" smtClean="0"/>
              <a:t>OrderID</a:t>
            </a:r>
            <a:endParaRPr lang="en-US" dirty="0"/>
          </a:p>
          <a:p>
            <a:pPr lvl="1"/>
            <a:r>
              <a:rPr lang="en-US" dirty="0"/>
              <a:t>add values from 1 to 450 (do 1, 2, 3, then select those 3 and drag to </a:t>
            </a:r>
            <a:r>
              <a:rPr lang="en-US" dirty="0" err="1"/>
              <a:t>botton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 smtClean="0"/>
              <a:t>Save this file using SAVE AS an Excel file, then use that excel file for  the import within </a:t>
            </a:r>
            <a:r>
              <a:rPr lang="en-US" dirty="0"/>
              <a:t>SSMS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74331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762" y="923925"/>
            <a:ext cx="7610475" cy="50101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616960" y="528320"/>
            <a:ext cx="5334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Delete all the DATA values in the 4 tables, but save the tables.</a:t>
            </a:r>
          </a:p>
          <a:p>
            <a:r>
              <a:rPr lang="en-US" dirty="0"/>
              <a:t>Use my scripts (in Fill-3-Tables.zip) to load our unique data into the 3 “dimensions” tables.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4024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900" y="781050"/>
            <a:ext cx="5410200" cy="529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7260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237" y="638175"/>
            <a:ext cx="6105525" cy="5581650"/>
          </a:xfrm>
          <a:prstGeom prst="rect">
            <a:avLst/>
          </a:prstGeom>
        </p:spPr>
      </p:pic>
      <p:cxnSp>
        <p:nvCxnSpPr>
          <p:cNvPr id="4" name="Straight Arrow Connector 3"/>
          <p:cNvCxnSpPr/>
          <p:nvPr/>
        </p:nvCxnSpPr>
        <p:spPr>
          <a:xfrm flipH="1">
            <a:off x="4378569" y="773723"/>
            <a:ext cx="1565031" cy="93198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4853354" y="1776046"/>
            <a:ext cx="2057400" cy="4572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68629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2253</TotalTime>
  <Words>309</Words>
  <Application>Microsoft Office PowerPoint</Application>
  <PresentationFormat>On-screen Show (4:3)</PresentationFormat>
  <Paragraphs>48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Office Theme</vt:lpstr>
      <vt:lpstr>SSIS SQL Server Integration Services</vt:lpstr>
      <vt:lpstr>http://www.mssqltips.com/sqlservertutorial/200/sql-server-integration-services-ssis/</vt:lpstr>
      <vt:lpstr>Run SSIS periodically</vt:lpstr>
      <vt:lpstr>Import and Export Wizard</vt:lpstr>
      <vt:lpstr>Now on to importing our 450 orders</vt:lpstr>
      <vt:lpstr>I got the excel doc ready  (fixing  time format so that it will import)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9 ADO.NET</dc:title>
  <dc:creator>Kurt Friedrich</dc:creator>
  <cp:lastModifiedBy>Kurt Friedrich</cp:lastModifiedBy>
  <cp:revision>170</cp:revision>
  <dcterms:created xsi:type="dcterms:W3CDTF">2013-01-27T23:57:48Z</dcterms:created>
  <dcterms:modified xsi:type="dcterms:W3CDTF">2019-02-19T04:37:07Z</dcterms:modified>
</cp:coreProperties>
</file>