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>
      <p:cViewPr varScale="1">
        <p:scale>
          <a:sx n="110" d="100"/>
          <a:sy n="110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397900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linq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Build first LINQ program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header for our textbox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tLast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Name\r\n"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"------------------------------------------------------\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 the query.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say  foreach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 in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studentQuery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studentQuery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studentQuery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textBox1.Text +=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thing.Last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833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 another filter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Replace the where with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students with first test &gt; 90 AND last test &lt;80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studentFound.Scores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90 &amp;&amp;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studentFound.Scores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80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621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order the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right after the where clause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studentFound.Last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730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Grouping is a powerful capability in query expressions.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with a group clause produces a sequence of groups, and each group itself contains a Key and a sequence that consists of all the members of that group.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new query groups the students by using the first letter of their last name as the key.</a:t>
            </a:r>
          </a:p>
        </p:txBody>
      </p:sp>
    </p:spTree>
    <p:extLst>
      <p:ext uri="{BB962C8B-B14F-4D97-AF65-F5344CB8AC3E}">
        <p14:creationId xmlns:p14="http://schemas.microsoft.com/office/powerpoint/2010/main" val="79416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a textbox2, then a new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IGrouping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studentQuery2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just say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but do you know what you are expecting?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studentsDS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groups bases on first char of last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student.Last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header for our 2nd textbox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textBox2.Text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tLast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Name\r\n"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textBox2.Text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"------------------------------------------------------\r\n"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00600"/>
            <a:ext cx="8229600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the type of the query has now changed.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now produces a sequence of groups that have a </a:t>
            </a:r>
            <a:r>
              <a:rPr lang="en-US" sz="2000" b="1" dirty="0"/>
              <a:t>char</a:t>
            </a:r>
            <a:r>
              <a:rPr lang="en-US" sz="2000" dirty="0"/>
              <a:t> type as a </a:t>
            </a:r>
            <a:r>
              <a:rPr lang="en-US" sz="2000" dirty="0" smtClean="0"/>
              <a:t>key (first letter of last name), </a:t>
            </a:r>
            <a:r>
              <a:rPr lang="en-US" sz="2000" dirty="0"/>
              <a:t>and a sequence </a:t>
            </a:r>
            <a:r>
              <a:rPr lang="en-US" sz="2000" dirty="0" smtClean="0"/>
              <a:t>of Student</a:t>
            </a:r>
            <a:r>
              <a:rPr lang="en-US" sz="2000" dirty="0"/>
              <a:t> objects. </a:t>
            </a:r>
            <a:endParaRPr lang="en-US" sz="2000" dirty="0" smtClean="0"/>
          </a:p>
          <a:p>
            <a:r>
              <a:rPr lang="en-US" sz="2000" dirty="0" smtClean="0"/>
              <a:t>Because </a:t>
            </a:r>
            <a:r>
              <a:rPr lang="en-US" sz="2000" dirty="0"/>
              <a:t>the type of the query has changed, </a:t>
            </a:r>
            <a:r>
              <a:rPr lang="en-US" sz="2000" dirty="0" smtClean="0"/>
              <a:t>need a new</a:t>
            </a:r>
            <a:r>
              <a:rPr lang="en-US" sz="2000" dirty="0"/>
              <a:t> </a:t>
            </a:r>
            <a:r>
              <a:rPr lang="en-US" sz="2000" b="1" dirty="0"/>
              <a:t>foreach</a:t>
            </a:r>
            <a:r>
              <a:rPr lang="en-US" sz="2000" dirty="0"/>
              <a:t> execution loop also:</a:t>
            </a:r>
          </a:p>
        </p:txBody>
      </p:sp>
    </p:spTree>
    <p:extLst>
      <p:ext uri="{BB962C8B-B14F-4D97-AF65-F5344CB8AC3E}">
        <p14:creationId xmlns:p14="http://schemas.microsoft.com/office/powerpoint/2010/main" val="343425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studentGroup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actually an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IGrouping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&lt;char,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, cheating with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studentQuery2)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textBox2.Text +=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"Key: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studentGroup.Key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textBox2.Text +=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student.First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student.Last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textBox2.Text +=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0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using a 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Taken from: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msdn.microsoft.com/en-us/library/bb397900.aspx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dirty="0" smtClean="0"/>
              <a:t>Very simple, a bit “</a:t>
            </a:r>
            <a:r>
              <a:rPr lang="en-US" dirty="0" err="1" smtClean="0"/>
              <a:t>hacky</a:t>
            </a:r>
            <a:r>
              <a:rPr lang="en-US" dirty="0" smtClean="0"/>
              <a:t>”, but good start.</a:t>
            </a:r>
          </a:p>
          <a:p>
            <a:pPr lvl="1"/>
            <a:r>
              <a:rPr lang="en-US" dirty="0" smtClean="0"/>
              <a:t>Putting all the code in the Form  (bad!!)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Visual Studio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 </a:t>
            </a:r>
            <a:r>
              <a:rPr lang="en-US" dirty="0"/>
              <a:t>the menu bar, choose </a:t>
            </a:r>
            <a:r>
              <a:rPr lang="en-US" b="1" dirty="0"/>
              <a:t>File</a:t>
            </a:r>
            <a:r>
              <a:rPr lang="en-US" dirty="0"/>
              <a:t>, </a:t>
            </a:r>
            <a:r>
              <a:rPr lang="en-US" b="1" dirty="0"/>
              <a:t>New</a:t>
            </a:r>
            <a:r>
              <a:rPr lang="en-US" dirty="0"/>
              <a:t>, </a:t>
            </a:r>
            <a:r>
              <a:rPr lang="en-US" b="1" dirty="0"/>
              <a:t>Project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New Project</a:t>
            </a:r>
            <a:r>
              <a:rPr lang="en-US" dirty="0"/>
              <a:t> dialog box opens.</a:t>
            </a:r>
          </a:p>
          <a:p>
            <a:r>
              <a:rPr lang="en-US" dirty="0"/>
              <a:t>Expand </a:t>
            </a:r>
            <a:r>
              <a:rPr lang="en-US" b="1" dirty="0"/>
              <a:t>Installed</a:t>
            </a:r>
            <a:r>
              <a:rPr lang="en-US" dirty="0"/>
              <a:t>, expand </a:t>
            </a:r>
            <a:r>
              <a:rPr lang="en-US" b="1" dirty="0"/>
              <a:t>Templates</a:t>
            </a:r>
            <a:r>
              <a:rPr lang="en-US" dirty="0"/>
              <a:t>, expand </a:t>
            </a:r>
            <a:r>
              <a:rPr lang="en-US" b="1" dirty="0"/>
              <a:t>Visual C#</a:t>
            </a:r>
            <a:r>
              <a:rPr lang="en-US" dirty="0"/>
              <a:t>, and then choose </a:t>
            </a:r>
            <a:r>
              <a:rPr lang="en-US" b="1" dirty="0" smtClean="0"/>
              <a:t>Windows</a:t>
            </a:r>
            <a:r>
              <a:rPr lang="en-US" dirty="0" smtClean="0"/>
              <a:t> </a:t>
            </a:r>
            <a:r>
              <a:rPr lang="en-US" b="1" dirty="0" smtClean="0"/>
              <a:t>Forms Application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Name</a:t>
            </a:r>
            <a:r>
              <a:rPr lang="en-US" dirty="0"/>
              <a:t> text box, enter </a:t>
            </a:r>
            <a:r>
              <a:rPr lang="en-US" dirty="0" err="1" smtClean="0"/>
              <a:t>MyFirstLINQ</a:t>
            </a:r>
            <a:r>
              <a:rPr lang="en-US" dirty="0" smtClean="0"/>
              <a:t>, </a:t>
            </a:r>
            <a:r>
              <a:rPr lang="en-US" dirty="0"/>
              <a:t>and then choose the </a:t>
            </a:r>
            <a:r>
              <a:rPr lang="en-US" b="1" dirty="0"/>
              <a:t>OK</a:t>
            </a:r>
            <a:r>
              <a:rPr lang="en-US" dirty="0"/>
              <a:t> button.</a:t>
            </a:r>
          </a:p>
          <a:p>
            <a:r>
              <a:rPr lang="en-US" dirty="0"/>
              <a:t>The new project appears in </a:t>
            </a:r>
            <a:r>
              <a:rPr lang="en-US" b="1" dirty="0"/>
              <a:t>Solution Explorer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textbox, and set its multiline property to true, and drag it to be wide and also show many lines.</a:t>
            </a:r>
          </a:p>
          <a:p>
            <a:r>
              <a:rPr lang="en-US" dirty="0" smtClean="0"/>
              <a:t>Double click on the form to create a Form1_Load method</a:t>
            </a:r>
          </a:p>
          <a:p>
            <a:r>
              <a:rPr lang="en-US" dirty="0" smtClean="0"/>
              <a:t>Notice </a:t>
            </a:r>
            <a:r>
              <a:rPr lang="en-US" dirty="0"/>
              <a:t>that your project </a:t>
            </a:r>
            <a:r>
              <a:rPr lang="en-US" dirty="0" smtClean="0"/>
              <a:t>already has </a:t>
            </a:r>
            <a:r>
              <a:rPr lang="en-US" dirty="0"/>
              <a:t>a </a:t>
            </a:r>
            <a:r>
              <a:rPr lang="en-US" b="1" dirty="0" smtClean="0"/>
              <a:t>using</a:t>
            </a:r>
            <a:r>
              <a:rPr lang="en-US" dirty="0"/>
              <a:t> directive for the </a:t>
            </a:r>
            <a:r>
              <a:rPr lang="en-US" dirty="0" err="1">
                <a:hlinkClick r:id="rId2"/>
              </a:rPr>
              <a:t>System.Linq</a:t>
            </a:r>
            <a:r>
              <a:rPr lang="en-US" dirty="0"/>
              <a:t> namespace.</a:t>
            </a:r>
          </a:p>
        </p:txBody>
      </p:sp>
    </p:spTree>
    <p:extLst>
      <p:ext uri="{BB962C8B-B14F-4D97-AF65-F5344CB8AC3E}">
        <p14:creationId xmlns:p14="http://schemas.microsoft.com/office/powerpoint/2010/main" val="354182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in-Memory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data source for the queries is a simple list of Student objects. Each Student record has a first name, last name, and an array of integers that represents their test scores in the class. Copy this code into your project. Note the following characteristics:</a:t>
            </a:r>
          </a:p>
          <a:p>
            <a:r>
              <a:rPr lang="en-US" dirty="0"/>
              <a:t>The Student class consists of auto-implemented properties.</a:t>
            </a:r>
          </a:p>
          <a:p>
            <a:r>
              <a:rPr lang="en-US" dirty="0"/>
              <a:t>Each student in the list is initialized with an object initializer.</a:t>
            </a:r>
          </a:p>
          <a:p>
            <a:r>
              <a:rPr lang="en-US" dirty="0"/>
              <a:t>The list itself is initialized with a collection initializer.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Scores;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06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data source by using a collection initializer.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studentsDS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"Svetlana"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Omelchenko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ID=111,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{97, 92, 81, 60}},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"Claire"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"O'Donnell"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ID=112,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{75, 84, 91, 39}},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"Sven"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"Mortensen"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ID=113,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{88, 94, 65, 91}},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"Cesar"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"Garcia"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ID=114,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{97, 89, 85, 82}},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"Debra"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"Garcia"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ID=115,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{35, 72, 91, 70}},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Fakhouri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ID=116,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{99, 86, 90, 94}},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Hanying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"Feng"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ID=117,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{93, 92, 80, 87}},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"Hugo"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"Garcia"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ID=118,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{92, 90, 83, 78}},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"Lance"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"Tucker"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ID=119,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{68, 79, 88, 92}},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"Terry"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"Adams"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ID=120,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{99, 82, 81, 79}},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"Eugene"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Zabokritski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ID=121,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{96, 85, 91, 60}},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StudentObject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"Michael"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"Tucker"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ID=122, Scores=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{94, 92, 91, 91} 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To create a simple </a:t>
            </a:r>
            <a:r>
              <a:rPr lang="en-US" sz="4000" dirty="0" smtClean="0"/>
              <a:t>query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Form1_Load method, create </a:t>
            </a:r>
            <a:r>
              <a:rPr lang="en-US" sz="2000" dirty="0"/>
              <a:t>a simple query that, when it is executed, will produce a list of all students whose score on the first test was greater than 90.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Note </a:t>
            </a:r>
            <a:r>
              <a:rPr lang="en-US" sz="2000" dirty="0"/>
              <a:t>that because the whole Student object is selected, the type of the query </a:t>
            </a:r>
            <a:r>
              <a:rPr lang="en-US" sz="2000" dirty="0" smtClean="0"/>
              <a:t>is</a:t>
            </a:r>
            <a:r>
              <a:rPr lang="en-US" sz="2000" dirty="0"/>
              <a:t> 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Although </a:t>
            </a:r>
            <a:r>
              <a:rPr lang="en-US" sz="2000" dirty="0"/>
              <a:t>the code could also use </a:t>
            </a:r>
            <a:r>
              <a:rPr lang="en-US" sz="2000" b="1" i="1" dirty="0"/>
              <a:t>implicit typing </a:t>
            </a:r>
            <a:r>
              <a:rPr lang="en-US" sz="2000" dirty="0"/>
              <a:t>by using the var keyword, explicit typing is used to clearly illustrate results</a:t>
            </a:r>
            <a:r>
              <a:rPr lang="en-US" sz="20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000" dirty="0"/>
              <a:t>Note also that the query's range variable, </a:t>
            </a:r>
            <a:r>
              <a:rPr lang="en-US" sz="2000" dirty="0" err="1"/>
              <a:t>studentFound</a:t>
            </a:r>
            <a:r>
              <a:rPr lang="en-US" sz="2000" dirty="0" smtClean="0"/>
              <a:t>, </a:t>
            </a:r>
            <a:r>
              <a:rPr lang="en-US" sz="2000" dirty="0"/>
              <a:t>serves as a reference to each </a:t>
            </a:r>
            <a:r>
              <a:rPr lang="en-US" sz="2000" dirty="0" err="1" smtClean="0"/>
              <a:t>StudentObject</a:t>
            </a:r>
            <a:r>
              <a:rPr lang="en-US" sz="2000" dirty="0"/>
              <a:t> in the source, providing </a:t>
            </a:r>
            <a:r>
              <a:rPr lang="en-US" sz="2000" dirty="0" smtClean="0"/>
              <a:t>“member”  (methods and prop’s) </a:t>
            </a:r>
            <a:r>
              <a:rPr lang="en-US" sz="2000" dirty="0"/>
              <a:t>access for each object</a:t>
            </a:r>
            <a:r>
              <a:rPr lang="en-US" sz="2000" dirty="0" smtClean="0"/>
              <a:t>.  (could have used “item” instead)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1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want students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first test &gt; 90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the query.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studentQuery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first line could also be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studentQuery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studentsDS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studentFound.Scores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&gt; 90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studentFound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 no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qualification here, we want all the data, like a SQL SELECT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6482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coding </a:t>
            </a:r>
            <a:r>
              <a:rPr lang="en-US" b="1" dirty="0" err="1"/>
              <a:t>IEnumerables</a:t>
            </a:r>
            <a:r>
              <a:rPr lang="en-US" dirty="0"/>
              <a:t> of </a:t>
            </a:r>
            <a:r>
              <a:rPr lang="en-US" b="1" dirty="0" err="1"/>
              <a:t>IGroupings</a:t>
            </a:r>
            <a:r>
              <a:rPr lang="en-US" dirty="0"/>
              <a:t> can quickly become tedious. You can write the same query </a:t>
            </a:r>
            <a:r>
              <a:rPr lang="en-US" dirty="0" smtClean="0"/>
              <a:t>(and</a:t>
            </a:r>
            <a:r>
              <a:rPr lang="en-US" dirty="0"/>
              <a:t> </a:t>
            </a:r>
            <a:r>
              <a:rPr lang="en-US" dirty="0" smtClean="0"/>
              <a:t>following </a:t>
            </a:r>
            <a:r>
              <a:rPr lang="en-US" b="1" dirty="0" smtClean="0"/>
              <a:t>foreach</a:t>
            </a:r>
            <a:r>
              <a:rPr lang="en-US" dirty="0"/>
              <a:t> </a:t>
            </a:r>
            <a:r>
              <a:rPr lang="en-US" dirty="0" smtClean="0"/>
              <a:t>loop) </a:t>
            </a:r>
            <a:r>
              <a:rPr lang="en-US" dirty="0"/>
              <a:t>much more conveniently by using </a:t>
            </a:r>
            <a:r>
              <a:rPr lang="en-US" b="1" dirty="0"/>
              <a:t>var</a:t>
            </a:r>
            <a:r>
              <a:rPr lang="en-US" dirty="0"/>
              <a:t>. The </a:t>
            </a:r>
            <a:r>
              <a:rPr lang="en-US" b="1" dirty="0" err="1"/>
              <a:t>var</a:t>
            </a:r>
            <a:r>
              <a:rPr lang="en-US" dirty="0"/>
              <a:t> keyword does not change the types of your objects; it just instructs the compiler to infer the types</a:t>
            </a:r>
            <a:r>
              <a:rPr lang="en-US" dirty="0" smtClean="0"/>
              <a:t>. While this is convenient, you should know what</a:t>
            </a:r>
          </a:p>
          <a:p>
            <a:r>
              <a:rPr lang="en-US" dirty="0" smtClean="0"/>
              <a:t>you are doing, I don’t like this practice, but as it is done this way, we will too.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23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execute the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write the </a:t>
            </a:r>
            <a:r>
              <a:rPr lang="en-US" b="1" dirty="0"/>
              <a:t>foreach</a:t>
            </a:r>
            <a:r>
              <a:rPr lang="en-US" dirty="0"/>
              <a:t> loop that will cause the query to execute. Note the following about the code:</a:t>
            </a:r>
          </a:p>
          <a:p>
            <a:pPr lvl="1"/>
            <a:r>
              <a:rPr lang="en-US" dirty="0"/>
              <a:t>Each element in the returned sequence is accessed through the iteration variable in the </a:t>
            </a:r>
            <a:r>
              <a:rPr lang="en-US" b="1" dirty="0"/>
              <a:t>foreach</a:t>
            </a:r>
            <a:r>
              <a:rPr lang="en-US" dirty="0"/>
              <a:t> loop.</a:t>
            </a:r>
          </a:p>
          <a:p>
            <a:pPr lvl="1"/>
            <a:r>
              <a:rPr lang="en-US" dirty="0"/>
              <a:t>The type of this variable is 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887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Build first LINQ program</vt:lpstr>
      <vt:lpstr>LINQ using a List&lt;t&gt;</vt:lpstr>
      <vt:lpstr>Start Visual Studio.</vt:lpstr>
      <vt:lpstr>Create an in-Memory Data Source</vt:lpstr>
      <vt:lpstr>PowerPoint Presentation</vt:lpstr>
      <vt:lpstr>PowerPoint Presentation</vt:lpstr>
      <vt:lpstr>To create a simple query</vt:lpstr>
      <vt:lpstr>PowerPoint Presentation</vt:lpstr>
      <vt:lpstr>To execute the query</vt:lpstr>
      <vt:lpstr>PowerPoint Presentation</vt:lpstr>
      <vt:lpstr>To add another filter condition</vt:lpstr>
      <vt:lpstr>To order the results</vt:lpstr>
      <vt:lpstr>Grouping</vt:lpstr>
      <vt:lpstr>Add a textbox2, then a new query</vt:lpstr>
      <vt:lpstr>Add this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51</cp:revision>
  <dcterms:created xsi:type="dcterms:W3CDTF">2014-02-16T01:16:33Z</dcterms:created>
  <dcterms:modified xsi:type="dcterms:W3CDTF">2016-05-12T04:14:44Z</dcterms:modified>
</cp:coreProperties>
</file>