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A3F05-1E56-41FD-8B47-EADA3141F8BF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5ED6-EE02-4A02-8297-1EF4B8CC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ms123477(v=sql.110).aspx" TargetMode="External"/><Relationship Id="rId2" Type="http://schemas.openxmlformats.org/officeDocument/2006/relationships/hyperlink" Target="http://www.yaldex.com/sql_server/progsqlsvr-CHP-20-SECT-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ultebraak.wordpress.com/2015/02/09/obtaining-cube-dimension-data/" TargetMode="External"/><Relationship Id="rId5" Type="http://schemas.openxmlformats.org/officeDocument/2006/relationships/hyperlink" Target="https://technet.microsoft.com/en-us/library/ms123483(v=sql.110).aspx" TargetMode="External"/><Relationship Id="rId4" Type="http://schemas.openxmlformats.org/officeDocument/2006/relationships/hyperlink" Target="https://technet.microsoft.com/en-us/library/ms123461(v=sql.110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Accessing Data in an OLAP Cube from C#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Kurt Friedrich</a:t>
            </a:r>
          </a:p>
          <a:p>
            <a:r>
              <a:rPr lang="en-US" dirty="0" smtClean="0"/>
              <a:t>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9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Applications </a:t>
            </a:r>
            <a:r>
              <a:rPr lang="en-US" sz="3200" dirty="0"/>
              <a:t>that </a:t>
            </a:r>
            <a:r>
              <a:rPr lang="en-US" sz="3200" dirty="0" smtClean="0"/>
              <a:t>use </a:t>
            </a:r>
            <a:r>
              <a:rPr lang="en-US" sz="3200" dirty="0"/>
              <a:t>multidimensional </a:t>
            </a:r>
            <a:r>
              <a:rPr lang="en-US" sz="3200" dirty="0" smtClean="0"/>
              <a:t>data </a:t>
            </a:r>
            <a:br>
              <a:rPr lang="en-US" sz="3200" dirty="0" smtClean="0"/>
            </a:br>
            <a:r>
              <a:rPr lang="en-US" sz="3200" dirty="0" smtClean="0"/>
              <a:t>can use  two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XMLA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W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hen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require compatibility with a wide variety of operating systems and protocols. XMLA offers the greatest flexibility, but often at the cost of improved performance and ease of programming.</a:t>
            </a:r>
          </a:p>
          <a:p>
            <a:r>
              <a:rPr lang="en-US" sz="1800" b="1" dirty="0"/>
              <a:t>Client libraries</a:t>
            </a:r>
            <a:r>
              <a:rPr lang="en-US" sz="1800" dirty="0"/>
              <a:t>. Use Analysis Services client libraries, such as ADOMD.NET, AMO,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OLE DB </a:t>
            </a:r>
            <a:r>
              <a:rPr lang="en-US" sz="1800" dirty="0"/>
              <a:t>when you want to access data programmatically from client applications that run on a Microsoft Windows operating system. The client libraries wrap XMLA with an object model and optimizations that provide better performance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ADOMD.NET and AMO client libraries are for applications written in managed code. 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AMO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primary object model for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administering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Analysis Services instances and multidimensional databases in code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sz="1800" dirty="0"/>
              <a:t>ADOMD.NET is the primary object model creating and accessing multidimensional data in custom applications.</a:t>
            </a:r>
            <a:r>
              <a:rPr lang="en-US" sz="1800" dirty="0" smtClean="0"/>
              <a:t> </a:t>
            </a:r>
            <a:endParaRPr lang="en-US" sz="1800" dirty="0"/>
          </a:p>
          <a:p>
            <a:pPr lvl="1"/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OLE DB for Analysis Services if your application is written in native code.</a:t>
            </a:r>
          </a:p>
        </p:txBody>
      </p:sp>
    </p:spTree>
    <p:extLst>
      <p:ext uri="{BB962C8B-B14F-4D97-AF65-F5344CB8AC3E}">
        <p14:creationId xmlns:p14="http://schemas.microsoft.com/office/powerpoint/2010/main" val="10266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To access the BI data from C# we need a to add a library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86400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May</a:t>
            </a:r>
            <a:r>
              <a:rPr lang="en-US" sz="2800" dirty="0" smtClean="0"/>
              <a:t> need to do </a:t>
            </a:r>
            <a:r>
              <a:rPr lang="en-US" sz="2800" dirty="0" smtClean="0"/>
              <a:t>a “add a reference” to the project (the files is already on your computer from when you installed SQL AS)</a:t>
            </a:r>
          </a:p>
          <a:p>
            <a:pPr lvl="1"/>
            <a:r>
              <a:rPr lang="en-US" sz="2400" dirty="0" smtClean="0"/>
              <a:t>Do a browse</a:t>
            </a:r>
          </a:p>
          <a:p>
            <a:pPr lvl="1"/>
            <a:r>
              <a:rPr lang="en-US" sz="2400" dirty="0" smtClean="0"/>
              <a:t>Go to </a:t>
            </a:r>
          </a:p>
          <a:p>
            <a:pPr marL="57150" indent="0">
              <a:buNone/>
            </a:pPr>
            <a:r>
              <a:rPr lang="en-US" sz="1600" dirty="0" smtClean="0"/>
              <a:t>C:\Program Files\Microsoft.NET\ADOMD.NET\110\Microsoft.AnalysisServices.AdomdClient.dll</a:t>
            </a:r>
          </a:p>
          <a:p>
            <a:endParaRPr lang="en-US" sz="2800" dirty="0"/>
          </a:p>
          <a:p>
            <a:r>
              <a:rPr lang="en-US" sz="2800" dirty="0" smtClean="0"/>
              <a:t>Then add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Microsoft.AnalysisServices.AdomdClient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13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Doing an MDX command to retrieve data to a data set is very much like 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Need the </a:t>
            </a:r>
            <a:r>
              <a:rPr lang="en-US" sz="2800" dirty="0" err="1" smtClean="0"/>
              <a:t>librarys</a:t>
            </a:r>
            <a:endParaRPr lang="en-US" sz="2800" dirty="0" smtClean="0"/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Microsoft.AnalysisServices.AdomdClient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dirty="0" smtClean="0"/>
              <a:t>Need a command string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SELECT {[Measures].[Sales Amount] ON COLUMNS,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{ [Dim Sales Territory].[Sales Territory Country].Children} ON ROWS 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FROM [Internet Sales] 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</a:rPr>
              <a:t>Need </a:t>
            </a:r>
            <a:r>
              <a:rPr lang="en-US" sz="2400" dirty="0" smtClean="0">
                <a:solidFill>
                  <a:prstClr val="black"/>
                </a:solidFill>
              </a:rPr>
              <a:t>a DataSet to hold the returned data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cubeDataSet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DataSet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Need an </a:t>
            </a:r>
            <a:r>
              <a:rPr lang="en-US" sz="2400" dirty="0" err="1" smtClean="0">
                <a:solidFill>
                  <a:prstClr val="black"/>
                </a:solidFill>
              </a:rPr>
              <a:t>Adomd</a:t>
            </a:r>
            <a:r>
              <a:rPr lang="en-US" sz="2400" dirty="0" smtClean="0">
                <a:solidFill>
                  <a:prstClr val="black"/>
                </a:solidFill>
              </a:rPr>
              <a:t> Data Adapter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AdomdDataAdapter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myDataAdapter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AdomdDataAdapter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0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Need </a:t>
            </a:r>
            <a:r>
              <a:rPr lang="en-US" sz="2400" dirty="0" smtClean="0">
                <a:solidFill>
                  <a:prstClr val="black"/>
                </a:solidFill>
              </a:rPr>
              <a:t>a connection, and </a:t>
            </a:r>
            <a:r>
              <a:rPr lang="en-US" sz="2400" dirty="0" err="1" smtClean="0">
                <a:solidFill>
                  <a:prstClr val="black"/>
                </a:solidFill>
              </a:rPr>
              <a:t>Adomd</a:t>
            </a:r>
            <a:r>
              <a:rPr lang="en-US" sz="2400" dirty="0" smtClean="0">
                <a:solidFill>
                  <a:prstClr val="black"/>
                </a:solidFill>
              </a:rPr>
              <a:t> connection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AdomdConnection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AdomdConnection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 Source=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localhost;Catalog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FirstCube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200" dirty="0" smtClean="0">
              <a:solidFill>
                <a:prstClr val="black"/>
              </a:solidFill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Need an </a:t>
            </a:r>
            <a:r>
              <a:rPr lang="en-US" sz="2400" dirty="0" err="1" smtClean="0">
                <a:solidFill>
                  <a:prstClr val="black"/>
                </a:solidFill>
              </a:rPr>
              <a:t>Adomd</a:t>
            </a:r>
            <a:r>
              <a:rPr lang="en-US" sz="2400" dirty="0" smtClean="0">
                <a:solidFill>
                  <a:prstClr val="black"/>
                </a:solidFill>
              </a:rPr>
              <a:t> command object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AdomdCommand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AdomdCommand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commandText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ADOconnection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17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a select </a:t>
            </a:r>
            <a:r>
              <a:rPr lang="en-US" dirty="0" err="1" smtClean="0"/>
              <a:t>cmd</a:t>
            </a:r>
            <a:r>
              <a:rPr lang="en-US" dirty="0" smtClean="0"/>
              <a:t>, and a Fill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myDataAdapter.SelectCommand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ADOcommand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ADOconnection.Open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myDataAdapter.Fill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cubeDataSet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CubeData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ADOconnection.Close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Title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Accessing </a:t>
            </a:r>
            <a:r>
              <a:rPr lang="en-US" sz="2800" b="1" dirty="0"/>
              <a:t>Data by Using ADOMD.NET</a:t>
            </a: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www.yaldex.com/sql_server/progsqlsvr-CHP-20-SECT-6.html</a:t>
            </a:r>
            <a:endParaRPr lang="en-US" sz="2400" dirty="0" smtClean="0"/>
          </a:p>
          <a:p>
            <a:r>
              <a:rPr lang="en-US" sz="2800" dirty="0" smtClean="0"/>
              <a:t>TechNet ADOMD.NET </a:t>
            </a:r>
            <a:r>
              <a:rPr lang="en-US" sz="2800" dirty="0"/>
              <a:t>Client Programming</a:t>
            </a:r>
          </a:p>
          <a:p>
            <a:pPr lvl="1"/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://technet.microsoft.com/en-us/library/ms123477(v=sql.110).</a:t>
            </a:r>
            <a:r>
              <a:rPr lang="en-US" sz="2400" dirty="0" smtClean="0">
                <a:hlinkClick r:id="rId3"/>
              </a:rPr>
              <a:t>aspx</a:t>
            </a:r>
            <a:endParaRPr lang="en-US" sz="2400" dirty="0" smtClean="0"/>
          </a:p>
          <a:p>
            <a:r>
              <a:rPr lang="en-US" dirty="0"/>
              <a:t>Working with the ADOMD.NET Object Model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://technet.microsoft.com/en-us/library/ms123461(v=sql.110).</a:t>
            </a:r>
            <a:r>
              <a:rPr lang="en-US" dirty="0" smtClean="0">
                <a:hlinkClick r:id="rId4"/>
              </a:rPr>
              <a:t>aspx</a:t>
            </a:r>
            <a:endParaRPr lang="en-US" dirty="0" smtClean="0"/>
          </a:p>
          <a:p>
            <a:r>
              <a:rPr lang="en-US" sz="2800" dirty="0" smtClean="0"/>
              <a:t>TechNet Developing </a:t>
            </a:r>
            <a:r>
              <a:rPr lang="en-US" sz="2800" dirty="0"/>
              <a:t>with ADOMD.NET</a:t>
            </a:r>
          </a:p>
          <a:p>
            <a:pPr lvl="1"/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://technet.microsoft.com/en-us/library/ms123483(v=sql.110).</a:t>
            </a:r>
            <a:r>
              <a:rPr lang="en-US" sz="2400" dirty="0" smtClean="0">
                <a:hlinkClick r:id="rId5"/>
              </a:rPr>
              <a:t>aspx</a:t>
            </a:r>
            <a:endParaRPr lang="en-US" sz="2400" dirty="0" smtClean="0"/>
          </a:p>
          <a:p>
            <a:r>
              <a:rPr lang="en-US" dirty="0" smtClean="0"/>
              <a:t>Getting schema info</a:t>
            </a:r>
          </a:p>
          <a:p>
            <a:pPr lvl="1"/>
            <a:r>
              <a:rPr lang="en-US">
                <a:hlinkClick r:id="rId6"/>
              </a:rPr>
              <a:t>https://paultebraak.wordpress.com/2015/02/09/obtaining-cube-dimension-data</a:t>
            </a:r>
            <a:r>
              <a:rPr lang="en-US" smtClean="0">
                <a:hlinkClick r:id="rId6"/>
              </a:rPr>
              <a:t>/</a:t>
            </a:r>
            <a:endParaRPr lang="en-US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70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418</Words>
  <Application>Microsoft Office PowerPoint</Application>
  <PresentationFormat>On-screen Show 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Accessing Data in an OLAP Cube from C#</vt:lpstr>
      <vt:lpstr>Applications that use multidimensional data  can use  two approaches</vt:lpstr>
      <vt:lpstr>To access the BI data from C# we need a to add a library</vt:lpstr>
      <vt:lpstr>Doing an MDX command to retrieve data to a data set is very much like SQL</vt:lpstr>
      <vt:lpstr>Do a select cmd, and a Fill</vt:lpstr>
      <vt:lpstr>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ADO.NET</dc:title>
  <dc:creator>Kurt Friedrich</dc:creator>
  <cp:lastModifiedBy>Kurt Friedrich</cp:lastModifiedBy>
  <cp:revision>109</cp:revision>
  <dcterms:created xsi:type="dcterms:W3CDTF">2013-01-27T23:57:48Z</dcterms:created>
  <dcterms:modified xsi:type="dcterms:W3CDTF">2019-03-06T05:35:35Z</dcterms:modified>
</cp:coreProperties>
</file>