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CD85-E601-437A-A587-60951162755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063E-DF4E-4752-94F2-AC0F919C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ortonworks.com/hadoop-tutorial/how-to-use-basic-pig-comman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hw-sandbox/tutorial1/infochimps_dataset_4778_download_16677-csv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PIG </a:t>
            </a:r>
            <a:r>
              <a:rPr lang="en-US" dirty="0" err="1" smtClean="0"/>
              <a:t>examle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http://hortonworks.com/hadoop-tutorial/how-to-use-basic-pig-commands/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5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STOCK_A = LOAD 'NYSE_daily_prices_A.csv' using </a:t>
            </a:r>
            <a:r>
              <a:rPr lang="en-US" sz="1800" dirty="0" err="1">
                <a:solidFill>
                  <a:srgbClr val="0070C0"/>
                </a:solidFill>
              </a:rPr>
              <a:t>PigStorage</a:t>
            </a:r>
            <a:r>
              <a:rPr lang="en-US" sz="1800" dirty="0">
                <a:solidFill>
                  <a:srgbClr val="0070C0"/>
                </a:solidFill>
              </a:rPr>
              <a:t>(',') AS (</a:t>
            </a:r>
            <a:r>
              <a:rPr lang="en-US" sz="1800" dirty="0" err="1">
                <a:solidFill>
                  <a:srgbClr val="0070C0"/>
                </a:solidFill>
              </a:rPr>
              <a:t>exchange:chararray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symbol:chararray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date:chararray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open:float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high:float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low:float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close:float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volume:int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adj_close:float</a:t>
            </a:r>
            <a:r>
              <a:rPr lang="en-US" sz="1800" dirty="0">
                <a:solidFill>
                  <a:srgbClr val="0070C0"/>
                </a:solidFill>
              </a:rPr>
              <a:t>);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DIV_A </a:t>
            </a:r>
            <a:r>
              <a:rPr lang="en-US" sz="1800" dirty="0">
                <a:solidFill>
                  <a:srgbClr val="0070C0"/>
                </a:solidFill>
              </a:rPr>
              <a:t>= LOAD 'NYSE_dividends_A.csv' using </a:t>
            </a:r>
            <a:r>
              <a:rPr lang="en-US" sz="1800" dirty="0" err="1">
                <a:solidFill>
                  <a:srgbClr val="0070C0"/>
                </a:solidFill>
              </a:rPr>
              <a:t>PigStorage</a:t>
            </a:r>
            <a:r>
              <a:rPr lang="en-US" sz="1800" dirty="0">
                <a:solidFill>
                  <a:srgbClr val="0070C0"/>
                </a:solidFill>
              </a:rPr>
              <a:t>(',') AS (</a:t>
            </a:r>
            <a:r>
              <a:rPr lang="en-US" sz="1800" dirty="0" err="1">
                <a:solidFill>
                  <a:srgbClr val="0070C0"/>
                </a:solidFill>
              </a:rPr>
              <a:t>exchange:chararray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symbol:chararray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date:chararray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dividend:float</a:t>
            </a:r>
            <a:r>
              <a:rPr lang="en-US" sz="1800" dirty="0">
                <a:solidFill>
                  <a:srgbClr val="0070C0"/>
                </a:solidFill>
              </a:rPr>
              <a:t>);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C </a:t>
            </a:r>
            <a:r>
              <a:rPr lang="en-US" sz="1800" dirty="0">
                <a:solidFill>
                  <a:srgbClr val="0070C0"/>
                </a:solidFill>
              </a:rPr>
              <a:t>= JOIN STOCK_A BY (symbol, date), DIV_A BY (symbol, date);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DUMP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Notice C contains all the fields of both STOCK_A and DIV_A. 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1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the data using “ORDER BY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ORDER BY command to sort a relation by one or more of its fields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DIV_A = LOAD 'NYSE_dividends_A.csv' using </a:t>
            </a:r>
            <a:r>
              <a:rPr lang="en-US" sz="2000" dirty="0" err="1">
                <a:solidFill>
                  <a:srgbClr val="0070C0"/>
                </a:solidFill>
              </a:rPr>
              <a:t>PigStorage</a:t>
            </a:r>
            <a:r>
              <a:rPr lang="en-US" sz="2000" dirty="0">
                <a:solidFill>
                  <a:srgbClr val="0070C0"/>
                </a:solidFill>
              </a:rPr>
              <a:t>(',') AS (</a:t>
            </a:r>
            <a:r>
              <a:rPr lang="en-US" sz="2000" dirty="0" err="1">
                <a:solidFill>
                  <a:srgbClr val="0070C0"/>
                </a:solidFill>
              </a:rPr>
              <a:t>exchange:chararray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symbol:chararray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date:chararray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dividend:float</a:t>
            </a:r>
            <a:r>
              <a:rPr lang="en-US" sz="2000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B </a:t>
            </a:r>
            <a:r>
              <a:rPr lang="en-US" sz="2000" dirty="0">
                <a:solidFill>
                  <a:srgbClr val="0070C0"/>
                </a:solidFill>
              </a:rPr>
              <a:t>= ORDER DIV_A BY symbol, date </a:t>
            </a:r>
            <a:r>
              <a:rPr lang="en-US" sz="2000" dirty="0" err="1">
                <a:solidFill>
                  <a:srgbClr val="0070C0"/>
                </a:solidFill>
              </a:rPr>
              <a:t>asc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DUMP </a:t>
            </a:r>
            <a:r>
              <a:rPr lang="en-US" sz="2000" dirty="0">
                <a:solidFill>
                  <a:srgbClr val="0070C0"/>
                </a:solidFill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101327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Filter and Group the data using “GROUP BY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command allows you to group a relation by one of its fields.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DIV_A = LOAD 'NYSE_dividends_A.csv' using </a:t>
            </a:r>
            <a:r>
              <a:rPr lang="en-US" sz="2000" dirty="0" err="1">
                <a:solidFill>
                  <a:srgbClr val="0070C0"/>
                </a:solidFill>
              </a:rPr>
              <a:t>PigStorage</a:t>
            </a:r>
            <a:r>
              <a:rPr lang="en-US" sz="2000" dirty="0">
                <a:solidFill>
                  <a:srgbClr val="0070C0"/>
                </a:solidFill>
              </a:rPr>
              <a:t>(',') AS (</a:t>
            </a:r>
            <a:r>
              <a:rPr lang="en-US" sz="2000" dirty="0" err="1">
                <a:solidFill>
                  <a:srgbClr val="0070C0"/>
                </a:solidFill>
              </a:rPr>
              <a:t>exchange:chararray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symbol:chararray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date:chararray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dividend:float</a:t>
            </a:r>
            <a:r>
              <a:rPr lang="en-US" sz="2000" dirty="0">
                <a:solidFill>
                  <a:srgbClr val="0070C0"/>
                </a:solidFill>
              </a:rPr>
              <a:t>); 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B </a:t>
            </a:r>
            <a:r>
              <a:rPr lang="en-US" sz="2000" dirty="0">
                <a:solidFill>
                  <a:srgbClr val="0070C0"/>
                </a:solidFill>
              </a:rPr>
              <a:t>= FILTER DIV_A BY symbol=='AZZ'; 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 </a:t>
            </a:r>
            <a:r>
              <a:rPr lang="en-US" sz="2000" dirty="0">
                <a:solidFill>
                  <a:srgbClr val="0070C0"/>
                </a:solidFill>
              </a:rPr>
              <a:t>= GROUP B BY dividend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DUMP </a:t>
            </a:r>
            <a:r>
              <a:rPr lang="en-US" sz="2000" dirty="0">
                <a:solidFill>
                  <a:srgbClr val="0070C0"/>
                </a:solidFill>
              </a:rPr>
              <a:t>C;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9" y="4419600"/>
            <a:ext cx="6647844" cy="1438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358564"/>
            <a:ext cx="860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Congratulations! You have successfully completed the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Using Basic Pig Commands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tutorial.</a:t>
            </a:r>
          </a:p>
        </p:txBody>
      </p:sp>
    </p:spTree>
    <p:extLst>
      <p:ext uri="{BB962C8B-B14F-4D97-AF65-F5344CB8AC3E}">
        <p14:creationId xmlns:p14="http://schemas.microsoft.com/office/powerpoint/2010/main" val="39846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R</a:t>
            </a:r>
            <a:r>
              <a:rPr lang="en-US" sz="2800" dirty="0" smtClean="0"/>
              <a:t>ead in two data files that contain New York Stock Exchange dividend prices and stock prices.</a:t>
            </a:r>
            <a:br>
              <a:rPr lang="en-US" sz="2800" dirty="0" smtClean="0"/>
            </a:br>
            <a:r>
              <a:rPr lang="en-US" sz="2800" dirty="0" smtClean="0"/>
              <a:t>Then use these files to perform a number of Pig operations including: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773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/>
              <a:t>a relation with and without schema</a:t>
            </a:r>
          </a:p>
          <a:p>
            <a:r>
              <a:rPr lang="en-US" sz="2400" dirty="0"/>
              <a:t>Define a new relation from an existing relation</a:t>
            </a:r>
          </a:p>
          <a:p>
            <a:r>
              <a:rPr lang="en-US" sz="2400" dirty="0"/>
              <a:t>Select specific columns from within a relation</a:t>
            </a:r>
          </a:p>
          <a:p>
            <a:r>
              <a:rPr lang="en-US" sz="2400" dirty="0"/>
              <a:t>Join two relations</a:t>
            </a:r>
          </a:p>
          <a:p>
            <a:r>
              <a:rPr lang="en-US" sz="2400" dirty="0"/>
              <a:t>Sort the data using ‘ORDER BY’</a:t>
            </a:r>
          </a:p>
          <a:p>
            <a:r>
              <a:rPr lang="en-US" sz="2400" dirty="0"/>
              <a:t>FILTER and Group the data using ‘GROUP BY’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7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You’ll need sample data for this tutorial. The data set you will be using is stock ticker data from the New York Stock Exchange from the years 2000-2001. Download this sample data from the following location:</a:t>
            </a:r>
          </a:p>
          <a:p>
            <a:r>
              <a:rPr lang="en-US" dirty="0">
                <a:hlinkClick r:id="rId2"/>
              </a:rPr>
              <a:t>https://s3.amazonaws.com/hw-sandbox/tutorial1/infochimps_dataset_4778_download_16677-csv.zip</a:t>
            </a:r>
            <a:endParaRPr lang="en-US" dirty="0"/>
          </a:p>
          <a:p>
            <a:r>
              <a:rPr lang="en-US" dirty="0"/>
              <a:t>The file is about 11 megabytes, and might take a few minutes to download.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0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folder</a:t>
            </a:r>
          </a:p>
          <a:p>
            <a:pPr lvl="1"/>
            <a:r>
              <a:rPr lang="en-US" dirty="0"/>
              <a:t>  </a:t>
            </a:r>
            <a:r>
              <a:rPr lang="en-US" b="1" dirty="0"/>
              <a:t>infochimps_dataset_4778_download_16677 &gt; NYSE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locate the two data files that you will be using for this tutorial:</a:t>
            </a:r>
          </a:p>
          <a:p>
            <a:pPr lvl="2"/>
            <a:r>
              <a:rPr lang="en-US" dirty="0"/>
              <a:t>NYSE_daily_prices_A.csv</a:t>
            </a:r>
          </a:p>
          <a:p>
            <a:pPr lvl="2"/>
            <a:r>
              <a:rPr lang="en-US" dirty="0"/>
              <a:t>NYSE_dividends_A.csv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 this step, you will create a script to load the data and define a relation.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Line 1: </a:t>
            </a:r>
            <a:r>
              <a:rPr lang="en-US" sz="2400" dirty="0"/>
              <a:t>define a relation </a:t>
            </a:r>
            <a:r>
              <a:rPr lang="en-US" sz="2400" dirty="0" smtClean="0"/>
              <a:t>with an input schema named </a:t>
            </a:r>
            <a:r>
              <a:rPr lang="en-US" sz="2400" dirty="0"/>
              <a:t>STOCK_A that represents the NYSE stocks that start with the letter “A”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ine 2: </a:t>
            </a:r>
            <a:r>
              <a:rPr lang="en-US" sz="2400" dirty="0"/>
              <a:t>use the DESCRIBE command to view the STOCK_A relation</a:t>
            </a:r>
          </a:p>
          <a:p>
            <a:r>
              <a:rPr lang="en-US" sz="2400" dirty="0"/>
              <a:t>The completed code will look like: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STOCK_A = LOAD 'NYSE_daily_prices_A.csv' using </a:t>
            </a:r>
            <a:r>
              <a:rPr lang="en-US" sz="2000" dirty="0" err="1" smtClean="0">
                <a:solidFill>
                  <a:srgbClr val="0070C0"/>
                </a:solidFill>
              </a:rPr>
              <a:t>PigStorage</a:t>
            </a:r>
            <a:r>
              <a:rPr lang="en-US" sz="2000" dirty="0" smtClean="0">
                <a:solidFill>
                  <a:srgbClr val="0070C0"/>
                </a:solidFill>
              </a:rPr>
              <a:t>(',') AS (</a:t>
            </a:r>
            <a:r>
              <a:rPr lang="en-US" sz="2000" dirty="0" err="1" smtClean="0">
                <a:solidFill>
                  <a:srgbClr val="0070C0"/>
                </a:solidFill>
              </a:rPr>
              <a:t>exchange:chararray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symbol:chararray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date:chararray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open:float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high:float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low:float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close:float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volume:int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adj_close:float</a:t>
            </a:r>
            <a:r>
              <a:rPr lang="en-US" sz="2000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DESCRIBE STOCK_A;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5562600"/>
            <a:ext cx="61150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define a new relation based on an existing one.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efine the following B relation, which is a collection of 100 entries (arbitrarily selected) from the STOCK_A relation.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B </a:t>
            </a:r>
            <a:r>
              <a:rPr lang="en-US" sz="2400" dirty="0">
                <a:solidFill>
                  <a:srgbClr val="0070C0"/>
                </a:solidFill>
              </a:rPr>
              <a:t>= LIMIT STOCK_A 100;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DUMP 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29000"/>
            <a:ext cx="435353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specific columns from a </a:t>
            </a:r>
            <a:r>
              <a:rPr lang="en-US" sz="3600" dirty="0" smtClean="0"/>
              <a:t>relation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key uses of Pig is data transformation. You can define a new relation based on the fields of an existing relation using the FOREACH command. 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a new relation C, which will contain only the symbol, date and close fields from relation 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 = FOREACH B GENERATE symbol, date, close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DUMP C;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4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Store relationship data into a HDFS </a:t>
            </a:r>
            <a:r>
              <a:rPr lang="en-US" sz="3600" dirty="0" smtClean="0"/>
              <a:t>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STORE C INTO 'output/C';</a:t>
            </a:r>
          </a:p>
        </p:txBody>
      </p:sp>
    </p:spTree>
    <p:extLst>
      <p:ext uri="{BB962C8B-B14F-4D97-AF65-F5344CB8AC3E}">
        <p14:creationId xmlns:p14="http://schemas.microsoft.com/office/powerpoint/2010/main" val="184063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 a join between 2 </a:t>
            </a:r>
            <a:r>
              <a:rPr lang="en-US" sz="4000" dirty="0" smtClean="0"/>
              <a:t>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 join on two NYSE data sets: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daily prices and the </a:t>
            </a:r>
            <a:endParaRPr lang="en-US" dirty="0" smtClean="0"/>
          </a:p>
          <a:p>
            <a:pPr lvl="1"/>
            <a:r>
              <a:rPr lang="en-US" dirty="0" smtClean="0"/>
              <a:t>dividend </a:t>
            </a:r>
            <a:r>
              <a:rPr lang="en-US" dirty="0"/>
              <a:t>prices.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Dividends </a:t>
            </a:r>
            <a:r>
              <a:rPr lang="en-US" dirty="0"/>
              <a:t>prices are shown for the quarter, while stock prices are represented on a daily basis.</a:t>
            </a:r>
          </a:p>
        </p:txBody>
      </p:sp>
    </p:spTree>
    <p:extLst>
      <p:ext uri="{BB962C8B-B14F-4D97-AF65-F5344CB8AC3E}">
        <p14:creationId xmlns:p14="http://schemas.microsoft.com/office/powerpoint/2010/main" val="90337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Another PIG examle</vt:lpstr>
      <vt:lpstr>Read in two data files that contain New York Stock Exchange dividend prices and stock prices. Then use these files to perform a number of Pig operations including:</vt:lpstr>
      <vt:lpstr>PowerPoint Presentation</vt:lpstr>
      <vt:lpstr>PowerPoint Presentation</vt:lpstr>
      <vt:lpstr>In this step, you will create a script to load the data and define a relation.</vt:lpstr>
      <vt:lpstr>define a new relation based on an existing one. </vt:lpstr>
      <vt:lpstr>Select specific columns from a relation</vt:lpstr>
      <vt:lpstr>Store relationship data into a HDFS File</vt:lpstr>
      <vt:lpstr>Perform a join between 2 relations</vt:lpstr>
      <vt:lpstr>The code</vt:lpstr>
      <vt:lpstr>Sort the data using “ORDER BY”</vt:lpstr>
      <vt:lpstr>Filter and Group the data using “GROUP BY”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PIG examle</dc:title>
  <dc:creator>dad</dc:creator>
  <cp:lastModifiedBy>Kurt Friedrich</cp:lastModifiedBy>
  <cp:revision>5</cp:revision>
  <dcterms:created xsi:type="dcterms:W3CDTF">2015-04-13T03:30:00Z</dcterms:created>
  <dcterms:modified xsi:type="dcterms:W3CDTF">2017-01-18T07:31:32Z</dcterms:modified>
</cp:coreProperties>
</file>